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2"/>
  </p:notesMasterIdLst>
  <p:sldIdLst>
    <p:sldId id="306" r:id="rId2"/>
    <p:sldId id="259" r:id="rId3"/>
    <p:sldId id="265" r:id="rId4"/>
    <p:sldId id="264" r:id="rId5"/>
    <p:sldId id="307" r:id="rId6"/>
    <p:sldId id="258" r:id="rId7"/>
    <p:sldId id="257" r:id="rId8"/>
    <p:sldId id="305" r:id="rId9"/>
    <p:sldId id="281" r:id="rId10"/>
    <p:sldId id="280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C0"/>
    <a:srgbClr val="A35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AA66C1-4579-48C8-8D3A-B5236790AC9F}">
  <a:tblStyle styleId="{3DAA66C1-4579-48C8-8D3A-B5236790AC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9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28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d3f8b02989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d3f8b02989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3f8b02989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3f8b02989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3f8b02989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3f8b02989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23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35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d3f8b02989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d3f8b02989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25" y="1542100"/>
            <a:ext cx="5804400" cy="18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800">
                <a:latin typeface="Notable"/>
                <a:ea typeface="Notable"/>
                <a:cs typeface="Notable"/>
                <a:sym typeface="Notab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otable"/>
              <a:buNone/>
              <a:defRPr sz="5200"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69825" y="34125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347625" y="773662"/>
            <a:ext cx="5176400" cy="39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557954" y="312356"/>
            <a:ext cx="3290884" cy="248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983" y="368921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096" y="276441"/>
            <a:ext cx="1007800" cy="100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107" y="3969410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185" y="143101"/>
            <a:ext cx="506026" cy="3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810" y="4665573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7987" y="4199371"/>
            <a:ext cx="376198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8242" y="3822074"/>
            <a:ext cx="335871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375304">
            <a:off x="-1713400" y="3412576"/>
            <a:ext cx="3601774" cy="27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 rot="5400000">
            <a:off x="4954524" y="3863200"/>
            <a:ext cx="444153" cy="295051"/>
          </a:xfrm>
          <a:custGeom>
            <a:avLst/>
            <a:gdLst/>
            <a:ahLst/>
            <a:cxnLst/>
            <a:rect l="l" t="t" r="r" b="b"/>
            <a:pathLst>
              <a:path w="17816" h="11834" extrusionOk="0">
                <a:moveTo>
                  <a:pt x="11257" y="462"/>
                </a:moveTo>
                <a:cubicBezTo>
                  <a:pt x="12165" y="462"/>
                  <a:pt x="13046" y="594"/>
                  <a:pt x="13845" y="866"/>
                </a:cubicBezTo>
                <a:cubicBezTo>
                  <a:pt x="15159" y="1289"/>
                  <a:pt x="16327" y="2381"/>
                  <a:pt x="16872" y="3695"/>
                </a:cubicBezTo>
                <a:cubicBezTo>
                  <a:pt x="17319" y="4737"/>
                  <a:pt x="17343" y="5805"/>
                  <a:pt x="16922" y="6698"/>
                </a:cubicBezTo>
                <a:cubicBezTo>
                  <a:pt x="16053" y="8508"/>
                  <a:pt x="13869" y="9253"/>
                  <a:pt x="11860" y="9824"/>
                </a:cubicBezTo>
                <a:lnTo>
                  <a:pt x="8833" y="10692"/>
                </a:lnTo>
                <a:cubicBezTo>
                  <a:pt x="7609" y="11028"/>
                  <a:pt x="6339" y="11388"/>
                  <a:pt x="5045" y="11388"/>
                </a:cubicBezTo>
                <a:cubicBezTo>
                  <a:pt x="5001" y="11388"/>
                  <a:pt x="4957" y="11388"/>
                  <a:pt x="4913" y="11387"/>
                </a:cubicBezTo>
                <a:cubicBezTo>
                  <a:pt x="3474" y="11337"/>
                  <a:pt x="2233" y="10742"/>
                  <a:pt x="1562" y="9799"/>
                </a:cubicBezTo>
                <a:cubicBezTo>
                  <a:pt x="570" y="8336"/>
                  <a:pt x="1042" y="6252"/>
                  <a:pt x="2035" y="4935"/>
                </a:cubicBezTo>
                <a:cubicBezTo>
                  <a:pt x="3126" y="3496"/>
                  <a:pt x="4838" y="2579"/>
                  <a:pt x="6326" y="1736"/>
                </a:cubicBezTo>
                <a:cubicBezTo>
                  <a:pt x="7850" y="902"/>
                  <a:pt x="9600" y="462"/>
                  <a:pt x="11257" y="462"/>
                </a:cubicBezTo>
                <a:close/>
                <a:moveTo>
                  <a:pt x="11270" y="0"/>
                </a:moveTo>
                <a:cubicBezTo>
                  <a:pt x="9534" y="0"/>
                  <a:pt x="7705" y="457"/>
                  <a:pt x="6104" y="1339"/>
                </a:cubicBezTo>
                <a:cubicBezTo>
                  <a:pt x="4566" y="2182"/>
                  <a:pt x="2829" y="3149"/>
                  <a:pt x="1662" y="4664"/>
                </a:cubicBezTo>
                <a:cubicBezTo>
                  <a:pt x="596" y="6077"/>
                  <a:pt x="0" y="8360"/>
                  <a:pt x="1191" y="10047"/>
                </a:cubicBezTo>
                <a:cubicBezTo>
                  <a:pt x="1935" y="11115"/>
                  <a:pt x="3325" y="11784"/>
                  <a:pt x="4913" y="11833"/>
                </a:cubicBezTo>
                <a:lnTo>
                  <a:pt x="5135" y="11833"/>
                </a:lnTo>
                <a:cubicBezTo>
                  <a:pt x="6451" y="11833"/>
                  <a:pt x="7716" y="11486"/>
                  <a:pt x="8956" y="11139"/>
                </a:cubicBezTo>
                <a:lnTo>
                  <a:pt x="12009" y="10271"/>
                </a:lnTo>
                <a:cubicBezTo>
                  <a:pt x="14093" y="9676"/>
                  <a:pt x="16400" y="8882"/>
                  <a:pt x="17319" y="6897"/>
                </a:cubicBezTo>
                <a:cubicBezTo>
                  <a:pt x="17815" y="5878"/>
                  <a:pt x="17815" y="4664"/>
                  <a:pt x="17319" y="3522"/>
                </a:cubicBezTo>
                <a:cubicBezTo>
                  <a:pt x="16698" y="2083"/>
                  <a:pt x="15433" y="892"/>
                  <a:pt x="13994" y="420"/>
                </a:cubicBezTo>
                <a:cubicBezTo>
                  <a:pt x="13150" y="138"/>
                  <a:pt x="12224" y="0"/>
                  <a:pt x="112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425860">
            <a:off x="-397483" y="3153395"/>
            <a:ext cx="1844388" cy="2180859"/>
          </a:xfrm>
          <a:custGeom>
            <a:avLst/>
            <a:gdLst/>
            <a:ahLst/>
            <a:cxnLst/>
            <a:rect l="l" t="t" r="r" b="b"/>
            <a:pathLst>
              <a:path w="39999" h="47296" extrusionOk="0">
                <a:moveTo>
                  <a:pt x="5510" y="1"/>
                </a:moveTo>
                <a:cubicBezTo>
                  <a:pt x="4921" y="1"/>
                  <a:pt x="4352" y="153"/>
                  <a:pt x="3848" y="499"/>
                </a:cubicBezTo>
                <a:lnTo>
                  <a:pt x="4120" y="872"/>
                </a:lnTo>
                <a:cubicBezTo>
                  <a:pt x="4542" y="581"/>
                  <a:pt x="5023" y="452"/>
                  <a:pt x="5526" y="452"/>
                </a:cubicBezTo>
                <a:cubicBezTo>
                  <a:pt x="6734" y="452"/>
                  <a:pt x="8069" y="1196"/>
                  <a:pt x="9032" y="2212"/>
                </a:cubicBezTo>
                <a:cubicBezTo>
                  <a:pt x="9429" y="2633"/>
                  <a:pt x="9803" y="3080"/>
                  <a:pt x="10174" y="3526"/>
                </a:cubicBezTo>
                <a:cubicBezTo>
                  <a:pt x="11067" y="4618"/>
                  <a:pt x="11960" y="5736"/>
                  <a:pt x="13250" y="6355"/>
                </a:cubicBezTo>
                <a:cubicBezTo>
                  <a:pt x="14144" y="6789"/>
                  <a:pt x="15101" y="6930"/>
                  <a:pt x="16079" y="6930"/>
                </a:cubicBezTo>
                <a:cubicBezTo>
                  <a:pt x="16948" y="6930"/>
                  <a:pt x="17834" y="6819"/>
                  <a:pt x="18709" y="6702"/>
                </a:cubicBezTo>
                <a:cubicBezTo>
                  <a:pt x="19565" y="6608"/>
                  <a:pt x="20435" y="6506"/>
                  <a:pt x="21288" y="6506"/>
                </a:cubicBezTo>
                <a:cubicBezTo>
                  <a:pt x="21993" y="6506"/>
                  <a:pt x="22687" y="6575"/>
                  <a:pt x="23350" y="6778"/>
                </a:cubicBezTo>
                <a:cubicBezTo>
                  <a:pt x="24789" y="7224"/>
                  <a:pt x="25905" y="8217"/>
                  <a:pt x="27072" y="9259"/>
                </a:cubicBezTo>
                <a:cubicBezTo>
                  <a:pt x="27568" y="9680"/>
                  <a:pt x="28064" y="10126"/>
                  <a:pt x="28584" y="10523"/>
                </a:cubicBezTo>
                <a:cubicBezTo>
                  <a:pt x="29553" y="11268"/>
                  <a:pt x="30645" y="11863"/>
                  <a:pt x="31661" y="12435"/>
                </a:cubicBezTo>
                <a:cubicBezTo>
                  <a:pt x="32779" y="13080"/>
                  <a:pt x="33944" y="13725"/>
                  <a:pt x="34936" y="14519"/>
                </a:cubicBezTo>
                <a:cubicBezTo>
                  <a:pt x="37840" y="16851"/>
                  <a:pt x="39528" y="20647"/>
                  <a:pt x="39329" y="24444"/>
                </a:cubicBezTo>
                <a:cubicBezTo>
                  <a:pt x="39154" y="28190"/>
                  <a:pt x="37195" y="31763"/>
                  <a:pt x="34093" y="33996"/>
                </a:cubicBezTo>
                <a:cubicBezTo>
                  <a:pt x="32282" y="35336"/>
                  <a:pt x="30123" y="36155"/>
                  <a:pt x="28039" y="36973"/>
                </a:cubicBezTo>
                <a:cubicBezTo>
                  <a:pt x="26153" y="37694"/>
                  <a:pt x="24217" y="38462"/>
                  <a:pt x="22506" y="39554"/>
                </a:cubicBezTo>
                <a:cubicBezTo>
                  <a:pt x="21439" y="40248"/>
                  <a:pt x="20422" y="41068"/>
                  <a:pt x="19479" y="41886"/>
                </a:cubicBezTo>
                <a:cubicBezTo>
                  <a:pt x="18461" y="42730"/>
                  <a:pt x="17395" y="43623"/>
                  <a:pt x="16254" y="44318"/>
                </a:cubicBezTo>
                <a:cubicBezTo>
                  <a:pt x="13062" y="46296"/>
                  <a:pt x="9269" y="46838"/>
                  <a:pt x="5509" y="46838"/>
                </a:cubicBezTo>
                <a:cubicBezTo>
                  <a:pt x="3656" y="46838"/>
                  <a:pt x="1811" y="46707"/>
                  <a:pt x="50" y="46551"/>
                </a:cubicBezTo>
                <a:lnTo>
                  <a:pt x="1" y="46997"/>
                </a:lnTo>
                <a:cubicBezTo>
                  <a:pt x="1763" y="47172"/>
                  <a:pt x="3623" y="47295"/>
                  <a:pt x="5485" y="47295"/>
                </a:cubicBezTo>
                <a:cubicBezTo>
                  <a:pt x="9330" y="47295"/>
                  <a:pt x="13201" y="46749"/>
                  <a:pt x="16502" y="44715"/>
                </a:cubicBezTo>
                <a:cubicBezTo>
                  <a:pt x="17667" y="43996"/>
                  <a:pt x="18735" y="43103"/>
                  <a:pt x="19777" y="42233"/>
                </a:cubicBezTo>
                <a:cubicBezTo>
                  <a:pt x="20720" y="41439"/>
                  <a:pt x="21712" y="40622"/>
                  <a:pt x="22755" y="39951"/>
                </a:cubicBezTo>
                <a:cubicBezTo>
                  <a:pt x="24442" y="38859"/>
                  <a:pt x="26351" y="38115"/>
                  <a:pt x="28187" y="37396"/>
                </a:cubicBezTo>
                <a:cubicBezTo>
                  <a:pt x="30297" y="36576"/>
                  <a:pt x="32505" y="35733"/>
                  <a:pt x="34367" y="34369"/>
                </a:cubicBezTo>
                <a:cubicBezTo>
                  <a:pt x="37566" y="32060"/>
                  <a:pt x="39601" y="28339"/>
                  <a:pt x="39800" y="24468"/>
                </a:cubicBezTo>
                <a:cubicBezTo>
                  <a:pt x="39998" y="20524"/>
                  <a:pt x="38261" y="16578"/>
                  <a:pt x="35234" y="14172"/>
                </a:cubicBezTo>
                <a:cubicBezTo>
                  <a:pt x="34192" y="13328"/>
                  <a:pt x="33027" y="12683"/>
                  <a:pt x="31909" y="12038"/>
                </a:cubicBezTo>
                <a:cubicBezTo>
                  <a:pt x="30867" y="11466"/>
                  <a:pt x="29825" y="10871"/>
                  <a:pt x="28882" y="10152"/>
                </a:cubicBezTo>
                <a:cubicBezTo>
                  <a:pt x="28362" y="9779"/>
                  <a:pt x="27866" y="9332"/>
                  <a:pt x="27370" y="8912"/>
                </a:cubicBezTo>
                <a:cubicBezTo>
                  <a:pt x="26228" y="7869"/>
                  <a:pt x="25011" y="6802"/>
                  <a:pt x="23499" y="6331"/>
                </a:cubicBezTo>
                <a:cubicBezTo>
                  <a:pt x="22786" y="6116"/>
                  <a:pt x="22052" y="6040"/>
                  <a:pt x="21310" y="6040"/>
                </a:cubicBezTo>
                <a:cubicBezTo>
                  <a:pt x="20424" y="6040"/>
                  <a:pt x="19526" y="6148"/>
                  <a:pt x="18636" y="6256"/>
                </a:cubicBezTo>
                <a:cubicBezTo>
                  <a:pt x="17753" y="6362"/>
                  <a:pt x="16897" y="6468"/>
                  <a:pt x="16073" y="6468"/>
                </a:cubicBezTo>
                <a:cubicBezTo>
                  <a:pt x="15160" y="6468"/>
                  <a:pt x="14284" y="6338"/>
                  <a:pt x="13449" y="5934"/>
                </a:cubicBezTo>
                <a:cubicBezTo>
                  <a:pt x="12258" y="5362"/>
                  <a:pt x="11414" y="4346"/>
                  <a:pt x="10521" y="3254"/>
                </a:cubicBezTo>
                <a:cubicBezTo>
                  <a:pt x="10150" y="2782"/>
                  <a:pt x="9777" y="2311"/>
                  <a:pt x="9356" y="1889"/>
                </a:cubicBezTo>
                <a:cubicBezTo>
                  <a:pt x="8319" y="801"/>
                  <a:pt x="6861" y="1"/>
                  <a:pt x="551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356951" y="332225"/>
            <a:ext cx="2476156" cy="4798139"/>
          </a:xfrm>
          <a:custGeom>
            <a:avLst/>
            <a:gdLst/>
            <a:ahLst/>
            <a:cxnLst/>
            <a:rect l="l" t="t" r="r" b="b"/>
            <a:pathLst>
              <a:path w="58879" h="114092" extrusionOk="0">
                <a:moveTo>
                  <a:pt x="22496" y="1"/>
                </a:moveTo>
                <a:cubicBezTo>
                  <a:pt x="21932" y="1"/>
                  <a:pt x="21365" y="18"/>
                  <a:pt x="20793" y="54"/>
                </a:cubicBezTo>
                <a:cubicBezTo>
                  <a:pt x="18484" y="203"/>
                  <a:pt x="12877" y="1023"/>
                  <a:pt x="10570" y="5364"/>
                </a:cubicBezTo>
                <a:cubicBezTo>
                  <a:pt x="8238" y="9707"/>
                  <a:pt x="10545" y="15017"/>
                  <a:pt x="12877" y="18689"/>
                </a:cubicBezTo>
                <a:cubicBezTo>
                  <a:pt x="13224" y="19259"/>
                  <a:pt x="13572" y="19805"/>
                  <a:pt x="13945" y="20351"/>
                </a:cubicBezTo>
                <a:cubicBezTo>
                  <a:pt x="16152" y="23725"/>
                  <a:pt x="18411" y="27199"/>
                  <a:pt x="18435" y="31145"/>
                </a:cubicBezTo>
                <a:cubicBezTo>
                  <a:pt x="18435" y="31566"/>
                  <a:pt x="18385" y="32187"/>
                  <a:pt x="18014" y="32535"/>
                </a:cubicBezTo>
                <a:cubicBezTo>
                  <a:pt x="17745" y="32753"/>
                  <a:pt x="17372" y="32812"/>
                  <a:pt x="16990" y="32812"/>
                </a:cubicBezTo>
                <a:cubicBezTo>
                  <a:pt x="16809" y="32812"/>
                  <a:pt x="16625" y="32799"/>
                  <a:pt x="16450" y="32783"/>
                </a:cubicBezTo>
                <a:cubicBezTo>
                  <a:pt x="16218" y="32770"/>
                  <a:pt x="15984" y="32764"/>
                  <a:pt x="15750" y="32764"/>
                </a:cubicBezTo>
                <a:cubicBezTo>
                  <a:pt x="13684" y="32764"/>
                  <a:pt x="11572" y="33255"/>
                  <a:pt x="9899" y="34146"/>
                </a:cubicBezTo>
                <a:cubicBezTo>
                  <a:pt x="8387" y="34966"/>
                  <a:pt x="6525" y="36479"/>
                  <a:pt x="6352" y="39059"/>
                </a:cubicBezTo>
                <a:cubicBezTo>
                  <a:pt x="6227" y="41044"/>
                  <a:pt x="7196" y="42956"/>
                  <a:pt x="8139" y="44816"/>
                </a:cubicBezTo>
                <a:cubicBezTo>
                  <a:pt x="9304" y="47098"/>
                  <a:pt x="10396" y="49232"/>
                  <a:pt x="9330" y="51293"/>
                </a:cubicBezTo>
                <a:cubicBezTo>
                  <a:pt x="8635" y="52633"/>
                  <a:pt x="7245" y="53327"/>
                  <a:pt x="5806" y="54072"/>
                </a:cubicBezTo>
                <a:cubicBezTo>
                  <a:pt x="4639" y="54667"/>
                  <a:pt x="3448" y="55263"/>
                  <a:pt x="2581" y="56255"/>
                </a:cubicBezTo>
                <a:cubicBezTo>
                  <a:pt x="447" y="58637"/>
                  <a:pt x="1042" y="62359"/>
                  <a:pt x="2581" y="64989"/>
                </a:cubicBezTo>
                <a:cubicBezTo>
                  <a:pt x="3399" y="66428"/>
                  <a:pt x="4490" y="67693"/>
                  <a:pt x="5532" y="68933"/>
                </a:cubicBezTo>
                <a:cubicBezTo>
                  <a:pt x="6402" y="69975"/>
                  <a:pt x="7319" y="71043"/>
                  <a:pt x="8063" y="72208"/>
                </a:cubicBezTo>
                <a:cubicBezTo>
                  <a:pt x="9502" y="74442"/>
                  <a:pt x="10570" y="77941"/>
                  <a:pt x="8883" y="80496"/>
                </a:cubicBezTo>
                <a:cubicBezTo>
                  <a:pt x="8311" y="81339"/>
                  <a:pt x="7517" y="81984"/>
                  <a:pt x="6650" y="82655"/>
                </a:cubicBezTo>
                <a:cubicBezTo>
                  <a:pt x="6253" y="82977"/>
                  <a:pt x="5856" y="83300"/>
                  <a:pt x="5483" y="83648"/>
                </a:cubicBezTo>
                <a:cubicBezTo>
                  <a:pt x="2158" y="86675"/>
                  <a:pt x="0" y="92928"/>
                  <a:pt x="2730" y="100048"/>
                </a:cubicBezTo>
                <a:cubicBezTo>
                  <a:pt x="4838" y="105606"/>
                  <a:pt x="9155" y="110122"/>
                  <a:pt x="12976" y="114091"/>
                </a:cubicBezTo>
                <a:lnTo>
                  <a:pt x="13300" y="113794"/>
                </a:lnTo>
                <a:cubicBezTo>
                  <a:pt x="9528" y="109824"/>
                  <a:pt x="5235" y="105358"/>
                  <a:pt x="3150" y="99899"/>
                </a:cubicBezTo>
                <a:cubicBezTo>
                  <a:pt x="520" y="92977"/>
                  <a:pt x="2581" y="86923"/>
                  <a:pt x="5781" y="83969"/>
                </a:cubicBezTo>
                <a:cubicBezTo>
                  <a:pt x="6154" y="83648"/>
                  <a:pt x="6551" y="83324"/>
                  <a:pt x="6948" y="83027"/>
                </a:cubicBezTo>
                <a:cubicBezTo>
                  <a:pt x="7791" y="82358"/>
                  <a:pt x="8659" y="81663"/>
                  <a:pt x="9254" y="80744"/>
                </a:cubicBezTo>
                <a:cubicBezTo>
                  <a:pt x="11090" y="78014"/>
                  <a:pt x="10048" y="74418"/>
                  <a:pt x="8460" y="71960"/>
                </a:cubicBezTo>
                <a:cubicBezTo>
                  <a:pt x="7692" y="70769"/>
                  <a:pt x="6773" y="69678"/>
                  <a:pt x="5880" y="68635"/>
                </a:cubicBezTo>
                <a:cubicBezTo>
                  <a:pt x="4838" y="67421"/>
                  <a:pt x="3796" y="66154"/>
                  <a:pt x="2978" y="64765"/>
                </a:cubicBezTo>
                <a:cubicBezTo>
                  <a:pt x="1539" y="62284"/>
                  <a:pt x="943" y="58760"/>
                  <a:pt x="2928" y="56553"/>
                </a:cubicBezTo>
                <a:cubicBezTo>
                  <a:pt x="3722" y="55634"/>
                  <a:pt x="4887" y="55064"/>
                  <a:pt x="6005" y="54493"/>
                </a:cubicBezTo>
                <a:cubicBezTo>
                  <a:pt x="7468" y="53748"/>
                  <a:pt x="8982" y="52980"/>
                  <a:pt x="9727" y="51515"/>
                </a:cubicBezTo>
                <a:cubicBezTo>
                  <a:pt x="10918" y="49232"/>
                  <a:pt x="9701" y="46876"/>
                  <a:pt x="8560" y="44593"/>
                </a:cubicBezTo>
                <a:cubicBezTo>
                  <a:pt x="7642" y="42807"/>
                  <a:pt x="6700" y="40945"/>
                  <a:pt x="6823" y="39085"/>
                </a:cubicBezTo>
                <a:cubicBezTo>
                  <a:pt x="7058" y="35368"/>
                  <a:pt x="11510" y="33234"/>
                  <a:pt x="15735" y="33234"/>
                </a:cubicBezTo>
                <a:cubicBezTo>
                  <a:pt x="15966" y="33234"/>
                  <a:pt x="16197" y="33240"/>
                  <a:pt x="16426" y="33253"/>
                </a:cubicBezTo>
                <a:cubicBezTo>
                  <a:pt x="16595" y="33260"/>
                  <a:pt x="16774" y="33269"/>
                  <a:pt x="16955" y="33269"/>
                </a:cubicBezTo>
                <a:cubicBezTo>
                  <a:pt x="17435" y="33269"/>
                  <a:pt x="17932" y="33207"/>
                  <a:pt x="18312" y="32882"/>
                </a:cubicBezTo>
                <a:cubicBezTo>
                  <a:pt x="18832" y="32410"/>
                  <a:pt x="18881" y="31665"/>
                  <a:pt x="18881" y="31145"/>
                </a:cubicBezTo>
                <a:cubicBezTo>
                  <a:pt x="18881" y="27076"/>
                  <a:pt x="16575" y="23527"/>
                  <a:pt x="14342" y="20103"/>
                </a:cubicBezTo>
                <a:cubicBezTo>
                  <a:pt x="13969" y="19557"/>
                  <a:pt x="13621" y="19011"/>
                  <a:pt x="13274" y="18465"/>
                </a:cubicBezTo>
                <a:cubicBezTo>
                  <a:pt x="10991" y="14868"/>
                  <a:pt x="8758" y="9731"/>
                  <a:pt x="10967" y="5589"/>
                </a:cubicBezTo>
                <a:cubicBezTo>
                  <a:pt x="13175" y="1444"/>
                  <a:pt x="18610" y="650"/>
                  <a:pt x="20817" y="527"/>
                </a:cubicBezTo>
                <a:cubicBezTo>
                  <a:pt x="21408" y="487"/>
                  <a:pt x="21995" y="468"/>
                  <a:pt x="22577" y="468"/>
                </a:cubicBezTo>
                <a:cubicBezTo>
                  <a:pt x="30351" y="468"/>
                  <a:pt x="37260" y="3876"/>
                  <a:pt x="41784" y="6853"/>
                </a:cubicBezTo>
                <a:cubicBezTo>
                  <a:pt x="48061" y="10948"/>
                  <a:pt x="53396" y="16381"/>
                  <a:pt x="58557" y="21641"/>
                </a:cubicBezTo>
                <a:lnTo>
                  <a:pt x="58879" y="21320"/>
                </a:lnTo>
                <a:cubicBezTo>
                  <a:pt x="53694" y="16034"/>
                  <a:pt x="48358" y="10601"/>
                  <a:pt x="42056" y="6456"/>
                </a:cubicBezTo>
                <a:cubicBezTo>
                  <a:pt x="37423" y="3445"/>
                  <a:pt x="30412" y="1"/>
                  <a:pt x="22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1200518">
            <a:off x="4934109" y="177863"/>
            <a:ext cx="444148" cy="295046"/>
          </a:xfrm>
          <a:custGeom>
            <a:avLst/>
            <a:gdLst/>
            <a:ahLst/>
            <a:cxnLst/>
            <a:rect l="l" t="t" r="r" b="b"/>
            <a:pathLst>
              <a:path w="17816" h="11834" extrusionOk="0">
                <a:moveTo>
                  <a:pt x="11257" y="462"/>
                </a:moveTo>
                <a:cubicBezTo>
                  <a:pt x="12165" y="462"/>
                  <a:pt x="13046" y="594"/>
                  <a:pt x="13845" y="866"/>
                </a:cubicBezTo>
                <a:cubicBezTo>
                  <a:pt x="15159" y="1289"/>
                  <a:pt x="16327" y="2381"/>
                  <a:pt x="16872" y="3695"/>
                </a:cubicBezTo>
                <a:cubicBezTo>
                  <a:pt x="17319" y="4737"/>
                  <a:pt x="17343" y="5805"/>
                  <a:pt x="16922" y="6698"/>
                </a:cubicBezTo>
                <a:cubicBezTo>
                  <a:pt x="16053" y="8508"/>
                  <a:pt x="13869" y="9253"/>
                  <a:pt x="11860" y="9824"/>
                </a:cubicBezTo>
                <a:lnTo>
                  <a:pt x="8833" y="10692"/>
                </a:lnTo>
                <a:cubicBezTo>
                  <a:pt x="7609" y="11028"/>
                  <a:pt x="6339" y="11388"/>
                  <a:pt x="5045" y="11388"/>
                </a:cubicBezTo>
                <a:cubicBezTo>
                  <a:pt x="5001" y="11388"/>
                  <a:pt x="4957" y="11388"/>
                  <a:pt x="4913" y="11387"/>
                </a:cubicBezTo>
                <a:cubicBezTo>
                  <a:pt x="3474" y="11337"/>
                  <a:pt x="2233" y="10742"/>
                  <a:pt x="1562" y="9799"/>
                </a:cubicBezTo>
                <a:cubicBezTo>
                  <a:pt x="570" y="8336"/>
                  <a:pt x="1042" y="6252"/>
                  <a:pt x="2035" y="4935"/>
                </a:cubicBezTo>
                <a:cubicBezTo>
                  <a:pt x="3126" y="3496"/>
                  <a:pt x="4838" y="2579"/>
                  <a:pt x="6326" y="1736"/>
                </a:cubicBezTo>
                <a:cubicBezTo>
                  <a:pt x="7850" y="902"/>
                  <a:pt x="9600" y="462"/>
                  <a:pt x="11257" y="462"/>
                </a:cubicBezTo>
                <a:close/>
                <a:moveTo>
                  <a:pt x="11270" y="0"/>
                </a:moveTo>
                <a:cubicBezTo>
                  <a:pt x="9534" y="0"/>
                  <a:pt x="7705" y="457"/>
                  <a:pt x="6104" y="1339"/>
                </a:cubicBezTo>
                <a:cubicBezTo>
                  <a:pt x="4566" y="2182"/>
                  <a:pt x="2829" y="3149"/>
                  <a:pt x="1662" y="4664"/>
                </a:cubicBezTo>
                <a:cubicBezTo>
                  <a:pt x="596" y="6077"/>
                  <a:pt x="0" y="8360"/>
                  <a:pt x="1191" y="10047"/>
                </a:cubicBezTo>
                <a:cubicBezTo>
                  <a:pt x="1935" y="11115"/>
                  <a:pt x="3325" y="11784"/>
                  <a:pt x="4913" y="11833"/>
                </a:cubicBezTo>
                <a:lnTo>
                  <a:pt x="5135" y="11833"/>
                </a:lnTo>
                <a:cubicBezTo>
                  <a:pt x="6451" y="11833"/>
                  <a:pt x="7716" y="11486"/>
                  <a:pt x="8956" y="11139"/>
                </a:cubicBezTo>
                <a:lnTo>
                  <a:pt x="12009" y="10271"/>
                </a:lnTo>
                <a:cubicBezTo>
                  <a:pt x="14093" y="9676"/>
                  <a:pt x="16400" y="8882"/>
                  <a:pt x="17319" y="6897"/>
                </a:cubicBezTo>
                <a:cubicBezTo>
                  <a:pt x="17815" y="5878"/>
                  <a:pt x="17815" y="4664"/>
                  <a:pt x="17319" y="3522"/>
                </a:cubicBezTo>
                <a:cubicBezTo>
                  <a:pt x="16698" y="2083"/>
                  <a:pt x="15433" y="892"/>
                  <a:pt x="13994" y="420"/>
                </a:cubicBezTo>
                <a:cubicBezTo>
                  <a:pt x="13150" y="138"/>
                  <a:pt x="12224" y="0"/>
                  <a:pt x="112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title" idx="2"/>
          </p:nvPr>
        </p:nvSpPr>
        <p:spPr>
          <a:xfrm>
            <a:off x="720000" y="3174266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1"/>
          </p:nvPr>
        </p:nvSpPr>
        <p:spPr>
          <a:xfrm>
            <a:off x="720000" y="3487154"/>
            <a:ext cx="206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title" idx="3"/>
          </p:nvPr>
        </p:nvSpPr>
        <p:spPr>
          <a:xfrm>
            <a:off x="3543244" y="3174266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4"/>
          </p:nvPr>
        </p:nvSpPr>
        <p:spPr>
          <a:xfrm>
            <a:off x="3543251" y="3487154"/>
            <a:ext cx="206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 idx="5"/>
          </p:nvPr>
        </p:nvSpPr>
        <p:spPr>
          <a:xfrm>
            <a:off x="6366511" y="3174266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6"/>
          </p:nvPr>
        </p:nvSpPr>
        <p:spPr>
          <a:xfrm>
            <a:off x="6366525" y="3487154"/>
            <a:ext cx="206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7225" y="4422326"/>
            <a:ext cx="556250" cy="55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87344" y="4516149"/>
            <a:ext cx="506026" cy="36457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/>
          <p:nvPr/>
        </p:nvSpPr>
        <p:spPr>
          <a:xfrm rot="10800000">
            <a:off x="163938" y="4514838"/>
            <a:ext cx="552830" cy="367209"/>
          </a:xfrm>
          <a:custGeom>
            <a:avLst/>
            <a:gdLst/>
            <a:ahLst/>
            <a:cxnLst/>
            <a:rect l="l" t="t" r="r" b="b"/>
            <a:pathLst>
              <a:path w="17816" h="11834" extrusionOk="0">
                <a:moveTo>
                  <a:pt x="11257" y="462"/>
                </a:moveTo>
                <a:cubicBezTo>
                  <a:pt x="12165" y="462"/>
                  <a:pt x="13046" y="594"/>
                  <a:pt x="13845" y="866"/>
                </a:cubicBezTo>
                <a:cubicBezTo>
                  <a:pt x="15159" y="1289"/>
                  <a:pt x="16327" y="2381"/>
                  <a:pt x="16872" y="3695"/>
                </a:cubicBezTo>
                <a:cubicBezTo>
                  <a:pt x="17319" y="4737"/>
                  <a:pt x="17343" y="5805"/>
                  <a:pt x="16922" y="6698"/>
                </a:cubicBezTo>
                <a:cubicBezTo>
                  <a:pt x="16053" y="8508"/>
                  <a:pt x="13869" y="9253"/>
                  <a:pt x="11860" y="9824"/>
                </a:cubicBezTo>
                <a:lnTo>
                  <a:pt x="8833" y="10692"/>
                </a:lnTo>
                <a:cubicBezTo>
                  <a:pt x="7609" y="11028"/>
                  <a:pt x="6339" y="11388"/>
                  <a:pt x="5045" y="11388"/>
                </a:cubicBezTo>
                <a:cubicBezTo>
                  <a:pt x="5001" y="11388"/>
                  <a:pt x="4957" y="11388"/>
                  <a:pt x="4913" y="11387"/>
                </a:cubicBezTo>
                <a:cubicBezTo>
                  <a:pt x="3474" y="11337"/>
                  <a:pt x="2233" y="10742"/>
                  <a:pt x="1562" y="9799"/>
                </a:cubicBezTo>
                <a:cubicBezTo>
                  <a:pt x="570" y="8336"/>
                  <a:pt x="1042" y="6252"/>
                  <a:pt x="2035" y="4935"/>
                </a:cubicBezTo>
                <a:cubicBezTo>
                  <a:pt x="3126" y="3496"/>
                  <a:pt x="4838" y="2579"/>
                  <a:pt x="6326" y="1736"/>
                </a:cubicBezTo>
                <a:cubicBezTo>
                  <a:pt x="7850" y="902"/>
                  <a:pt x="9600" y="462"/>
                  <a:pt x="11257" y="462"/>
                </a:cubicBezTo>
                <a:close/>
                <a:moveTo>
                  <a:pt x="11270" y="0"/>
                </a:moveTo>
                <a:cubicBezTo>
                  <a:pt x="9534" y="0"/>
                  <a:pt x="7705" y="457"/>
                  <a:pt x="6104" y="1339"/>
                </a:cubicBezTo>
                <a:cubicBezTo>
                  <a:pt x="4566" y="2182"/>
                  <a:pt x="2829" y="3149"/>
                  <a:pt x="1662" y="4664"/>
                </a:cubicBezTo>
                <a:cubicBezTo>
                  <a:pt x="596" y="6077"/>
                  <a:pt x="0" y="8360"/>
                  <a:pt x="1191" y="10047"/>
                </a:cubicBezTo>
                <a:cubicBezTo>
                  <a:pt x="1935" y="11115"/>
                  <a:pt x="3325" y="11784"/>
                  <a:pt x="4913" y="11833"/>
                </a:cubicBezTo>
                <a:lnTo>
                  <a:pt x="5135" y="11833"/>
                </a:lnTo>
                <a:cubicBezTo>
                  <a:pt x="6451" y="11833"/>
                  <a:pt x="7716" y="11486"/>
                  <a:pt x="8956" y="11139"/>
                </a:cubicBezTo>
                <a:lnTo>
                  <a:pt x="12009" y="10271"/>
                </a:lnTo>
                <a:cubicBezTo>
                  <a:pt x="14093" y="9676"/>
                  <a:pt x="16400" y="8882"/>
                  <a:pt x="17319" y="6897"/>
                </a:cubicBezTo>
                <a:cubicBezTo>
                  <a:pt x="17815" y="5878"/>
                  <a:pt x="17815" y="4664"/>
                  <a:pt x="17319" y="3522"/>
                </a:cubicBezTo>
                <a:cubicBezTo>
                  <a:pt x="16698" y="2083"/>
                  <a:pt x="15433" y="892"/>
                  <a:pt x="13994" y="420"/>
                </a:cubicBezTo>
                <a:cubicBezTo>
                  <a:pt x="13150" y="138"/>
                  <a:pt x="12224" y="0"/>
                  <a:pt x="112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92736">
            <a:off x="4654459" y="-2003871"/>
            <a:ext cx="4801033" cy="322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879975" y="3385700"/>
            <a:ext cx="2773201" cy="20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03362" y="-1750250"/>
            <a:ext cx="4257250" cy="3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00005">
            <a:off x="8747627" y="4142865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391051" y="2041273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508461" y="3425470"/>
            <a:ext cx="410448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15572" y="721869"/>
            <a:ext cx="501199" cy="63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/>
          <p:nvPr/>
        </p:nvSpPr>
        <p:spPr>
          <a:xfrm rot="4500097">
            <a:off x="8741419" y="4201052"/>
            <a:ext cx="581147" cy="489304"/>
          </a:xfrm>
          <a:custGeom>
            <a:avLst/>
            <a:gdLst/>
            <a:ahLst/>
            <a:cxnLst/>
            <a:rect l="l" t="t" r="r" b="b"/>
            <a:pathLst>
              <a:path w="20476" h="17240" extrusionOk="0">
                <a:moveTo>
                  <a:pt x="10329" y="501"/>
                </a:moveTo>
                <a:cubicBezTo>
                  <a:pt x="14631" y="1362"/>
                  <a:pt x="21308" y="4742"/>
                  <a:pt x="20357" y="9025"/>
                </a:cubicBezTo>
                <a:cubicBezTo>
                  <a:pt x="19173" y="14357"/>
                  <a:pt x="11475" y="17820"/>
                  <a:pt x="6068" y="17047"/>
                </a:cubicBezTo>
                <a:cubicBezTo>
                  <a:pt x="1625" y="16412"/>
                  <a:pt x="-1216" y="8889"/>
                  <a:pt x="552" y="4763"/>
                </a:cubicBezTo>
                <a:cubicBezTo>
                  <a:pt x="1950" y="1500"/>
                  <a:pt x="6710" y="1120"/>
                  <a:pt x="10079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Google Shape;327;p28"/>
          <p:cNvSpPr/>
          <p:nvPr/>
        </p:nvSpPr>
        <p:spPr>
          <a:xfrm>
            <a:off x="-336850" y="3425475"/>
            <a:ext cx="1230075" cy="1766350"/>
          </a:xfrm>
          <a:custGeom>
            <a:avLst/>
            <a:gdLst/>
            <a:ahLst/>
            <a:cxnLst/>
            <a:rect l="l" t="t" r="r" b="b"/>
            <a:pathLst>
              <a:path w="49203" h="70654" extrusionOk="0">
                <a:moveTo>
                  <a:pt x="0" y="0"/>
                </a:moveTo>
                <a:cubicBezTo>
                  <a:pt x="12049" y="0"/>
                  <a:pt x="25991" y="3282"/>
                  <a:pt x="33995" y="12288"/>
                </a:cubicBezTo>
                <a:cubicBezTo>
                  <a:pt x="41310" y="20518"/>
                  <a:pt x="42575" y="32687"/>
                  <a:pt x="45054" y="43416"/>
                </a:cubicBezTo>
                <a:cubicBezTo>
                  <a:pt x="46467" y="49534"/>
                  <a:pt x="50176" y="55690"/>
                  <a:pt x="48945" y="61848"/>
                </a:cubicBezTo>
                <a:cubicBezTo>
                  <a:pt x="48141" y="65872"/>
                  <a:pt x="44153" y="69129"/>
                  <a:pt x="40344" y="70654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53100" y="3634800"/>
            <a:ext cx="4257250" cy="3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95">
            <a:off x="-221513" y="203356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95" y="2476475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53" y="1092278"/>
            <a:ext cx="410448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2191" y="3536907"/>
            <a:ext cx="501199" cy="63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/>
          <p:nvPr/>
        </p:nvSpPr>
        <p:spPr>
          <a:xfrm rot="-6299903">
            <a:off x="-243604" y="204695"/>
            <a:ext cx="581147" cy="489304"/>
          </a:xfrm>
          <a:custGeom>
            <a:avLst/>
            <a:gdLst/>
            <a:ahLst/>
            <a:cxnLst/>
            <a:rect l="l" t="t" r="r" b="b"/>
            <a:pathLst>
              <a:path w="20476" h="17240" extrusionOk="0">
                <a:moveTo>
                  <a:pt x="10329" y="501"/>
                </a:moveTo>
                <a:cubicBezTo>
                  <a:pt x="14631" y="1362"/>
                  <a:pt x="21308" y="4742"/>
                  <a:pt x="20357" y="9025"/>
                </a:cubicBezTo>
                <a:cubicBezTo>
                  <a:pt x="19173" y="14357"/>
                  <a:pt x="11475" y="17820"/>
                  <a:pt x="6068" y="17047"/>
                </a:cubicBezTo>
                <a:cubicBezTo>
                  <a:pt x="1625" y="16412"/>
                  <a:pt x="-1216" y="8889"/>
                  <a:pt x="552" y="4763"/>
                </a:cubicBezTo>
                <a:cubicBezTo>
                  <a:pt x="1950" y="1500"/>
                  <a:pt x="6710" y="1120"/>
                  <a:pt x="10079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35" name="Google Shape;3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15659">
            <a:off x="6458026" y="-1685185"/>
            <a:ext cx="3938396" cy="297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/>
          <p:cNvSpPr/>
          <p:nvPr/>
        </p:nvSpPr>
        <p:spPr>
          <a:xfrm>
            <a:off x="6625050" y="-168950"/>
            <a:ext cx="2892700" cy="988125"/>
          </a:xfrm>
          <a:custGeom>
            <a:avLst/>
            <a:gdLst/>
            <a:ahLst/>
            <a:cxnLst/>
            <a:rect l="l" t="t" r="r" b="b"/>
            <a:pathLst>
              <a:path w="115708" h="39525" extrusionOk="0">
                <a:moveTo>
                  <a:pt x="0" y="0"/>
                </a:moveTo>
                <a:cubicBezTo>
                  <a:pt x="3293" y="5492"/>
                  <a:pt x="6100" y="11777"/>
                  <a:pt x="11264" y="15564"/>
                </a:cubicBezTo>
                <a:cubicBezTo>
                  <a:pt x="17517" y="20150"/>
                  <a:pt x="26325" y="19395"/>
                  <a:pt x="33586" y="22117"/>
                </a:cubicBezTo>
                <a:cubicBezTo>
                  <a:pt x="39637" y="24385"/>
                  <a:pt x="43837" y="30885"/>
                  <a:pt x="50174" y="32152"/>
                </a:cubicBezTo>
                <a:cubicBezTo>
                  <a:pt x="61444" y="34405"/>
                  <a:pt x="73219" y="28155"/>
                  <a:pt x="84579" y="29900"/>
                </a:cubicBezTo>
                <a:cubicBezTo>
                  <a:pt x="95314" y="31549"/>
                  <a:pt x="105058" y="37393"/>
                  <a:pt x="115708" y="39525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43" name="Google Shape;4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97818">
            <a:off x="8148134" y="-221765"/>
            <a:ext cx="1473183" cy="146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050" y="4327724"/>
            <a:ext cx="1046051" cy="10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451" y="4487384"/>
            <a:ext cx="506026" cy="50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5010" y="4144373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3487" y="2436609"/>
            <a:ext cx="376198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>
          <a:xfrm rot="4497888">
            <a:off x="7957398" y="158957"/>
            <a:ext cx="1320514" cy="844476"/>
          </a:xfrm>
          <a:custGeom>
            <a:avLst/>
            <a:gdLst/>
            <a:ahLst/>
            <a:cxnLst/>
            <a:rect l="l" t="t" r="r" b="b"/>
            <a:pathLst>
              <a:path w="30497" h="19503" extrusionOk="0">
                <a:moveTo>
                  <a:pt x="29901" y="1"/>
                </a:moveTo>
                <a:lnTo>
                  <a:pt x="29454" y="173"/>
                </a:lnTo>
                <a:cubicBezTo>
                  <a:pt x="30024" y="1712"/>
                  <a:pt x="29851" y="3597"/>
                  <a:pt x="29007" y="5459"/>
                </a:cubicBezTo>
                <a:cubicBezTo>
                  <a:pt x="28213" y="7170"/>
                  <a:pt x="26997" y="8635"/>
                  <a:pt x="25782" y="9975"/>
                </a:cubicBezTo>
                <a:cubicBezTo>
                  <a:pt x="22729" y="13449"/>
                  <a:pt x="18983" y="17171"/>
                  <a:pt x="14243" y="18560"/>
                </a:cubicBezTo>
                <a:cubicBezTo>
                  <a:pt x="13069" y="18899"/>
                  <a:pt x="11920" y="19053"/>
                  <a:pt x="10821" y="19053"/>
                </a:cubicBezTo>
                <a:cubicBezTo>
                  <a:pt x="6607" y="19053"/>
                  <a:pt x="3141" y="16784"/>
                  <a:pt x="1863" y="13969"/>
                </a:cubicBezTo>
                <a:cubicBezTo>
                  <a:pt x="497" y="10991"/>
                  <a:pt x="1142" y="7494"/>
                  <a:pt x="1986" y="3871"/>
                </a:cubicBezTo>
                <a:lnTo>
                  <a:pt x="1539" y="3772"/>
                </a:lnTo>
                <a:cubicBezTo>
                  <a:pt x="672" y="7468"/>
                  <a:pt x="1" y="11041"/>
                  <a:pt x="1440" y="14167"/>
                </a:cubicBezTo>
                <a:cubicBezTo>
                  <a:pt x="2780" y="17121"/>
                  <a:pt x="6402" y="19503"/>
                  <a:pt x="10795" y="19503"/>
                </a:cubicBezTo>
                <a:cubicBezTo>
                  <a:pt x="11937" y="19503"/>
                  <a:pt x="13151" y="19354"/>
                  <a:pt x="14368" y="19007"/>
                </a:cubicBezTo>
                <a:cubicBezTo>
                  <a:pt x="19231" y="17591"/>
                  <a:pt x="23052" y="13796"/>
                  <a:pt x="26129" y="10297"/>
                </a:cubicBezTo>
                <a:cubicBezTo>
                  <a:pt x="27344" y="8907"/>
                  <a:pt x="28610" y="7418"/>
                  <a:pt x="29428" y="5658"/>
                </a:cubicBezTo>
                <a:cubicBezTo>
                  <a:pt x="30321" y="3697"/>
                  <a:pt x="30496" y="1688"/>
                  <a:pt x="299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951" y="3863213"/>
            <a:ext cx="299835" cy="24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7750" y="1186204"/>
            <a:ext cx="299825" cy="38062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/>
          <p:nvPr/>
        </p:nvSpPr>
        <p:spPr>
          <a:xfrm>
            <a:off x="-82950" y="4418723"/>
            <a:ext cx="799725" cy="856450"/>
          </a:xfrm>
          <a:custGeom>
            <a:avLst/>
            <a:gdLst/>
            <a:ahLst/>
            <a:cxnLst/>
            <a:rect l="l" t="t" r="r" b="b"/>
            <a:pathLst>
              <a:path w="31989" h="34258" extrusionOk="0">
                <a:moveTo>
                  <a:pt x="0" y="4676"/>
                </a:moveTo>
                <a:cubicBezTo>
                  <a:pt x="6382" y="-1706"/>
                  <a:pt x="20691" y="-1453"/>
                  <a:pt x="27075" y="4927"/>
                </a:cubicBezTo>
                <a:cubicBezTo>
                  <a:pt x="34011" y="11859"/>
                  <a:pt x="32436" y="24957"/>
                  <a:pt x="29331" y="34258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52" name="Google Shape;5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426" y="2376271"/>
            <a:ext cx="473349" cy="469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15659">
            <a:off x="6458026" y="-1685185"/>
            <a:ext cx="3938396" cy="297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94">
            <a:off x="-115594" y="3991171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92174" y="1818748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09561" y="3187595"/>
            <a:ext cx="410448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 rot="-4499804">
            <a:off x="-122403" y="3992345"/>
            <a:ext cx="581161" cy="489315"/>
          </a:xfrm>
          <a:custGeom>
            <a:avLst/>
            <a:gdLst/>
            <a:ahLst/>
            <a:cxnLst/>
            <a:rect l="l" t="t" r="r" b="b"/>
            <a:pathLst>
              <a:path w="20476" h="17240" extrusionOk="0">
                <a:moveTo>
                  <a:pt x="10329" y="501"/>
                </a:moveTo>
                <a:cubicBezTo>
                  <a:pt x="14631" y="1362"/>
                  <a:pt x="21308" y="4742"/>
                  <a:pt x="20357" y="9025"/>
                </a:cubicBezTo>
                <a:cubicBezTo>
                  <a:pt x="19173" y="14357"/>
                  <a:pt x="11475" y="17820"/>
                  <a:pt x="6068" y="17047"/>
                </a:cubicBezTo>
                <a:cubicBezTo>
                  <a:pt x="1625" y="16412"/>
                  <a:pt x="-1216" y="8889"/>
                  <a:pt x="552" y="4763"/>
                </a:cubicBezTo>
                <a:cubicBezTo>
                  <a:pt x="1950" y="1500"/>
                  <a:pt x="6710" y="1120"/>
                  <a:pt x="10079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Google Shape;73;p6"/>
          <p:cNvSpPr/>
          <p:nvPr/>
        </p:nvSpPr>
        <p:spPr>
          <a:xfrm>
            <a:off x="6625050" y="-168950"/>
            <a:ext cx="2892700" cy="988125"/>
          </a:xfrm>
          <a:custGeom>
            <a:avLst/>
            <a:gdLst/>
            <a:ahLst/>
            <a:cxnLst/>
            <a:rect l="l" t="t" r="r" b="b"/>
            <a:pathLst>
              <a:path w="115708" h="39525" extrusionOk="0">
                <a:moveTo>
                  <a:pt x="0" y="0"/>
                </a:moveTo>
                <a:cubicBezTo>
                  <a:pt x="3293" y="5492"/>
                  <a:pt x="6100" y="11777"/>
                  <a:pt x="11264" y="15564"/>
                </a:cubicBezTo>
                <a:cubicBezTo>
                  <a:pt x="17517" y="20150"/>
                  <a:pt x="26325" y="19395"/>
                  <a:pt x="33586" y="22117"/>
                </a:cubicBezTo>
                <a:cubicBezTo>
                  <a:pt x="39637" y="24385"/>
                  <a:pt x="43837" y="30885"/>
                  <a:pt x="50174" y="32152"/>
                </a:cubicBezTo>
                <a:cubicBezTo>
                  <a:pt x="61444" y="34405"/>
                  <a:pt x="73219" y="28155"/>
                  <a:pt x="84579" y="29900"/>
                </a:cubicBezTo>
                <a:cubicBezTo>
                  <a:pt x="95314" y="31549"/>
                  <a:pt x="105058" y="37393"/>
                  <a:pt x="115708" y="39525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4012550" y="1413275"/>
            <a:ext cx="356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1"/>
          </p:nvPr>
        </p:nvSpPr>
        <p:spPr>
          <a:xfrm>
            <a:off x="4012550" y="2120725"/>
            <a:ext cx="3322200" cy="16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2149" y="-419050"/>
            <a:ext cx="2773201" cy="20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200" y="1315450"/>
            <a:ext cx="4257250" cy="3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07" y="-133790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82" y="627825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91" y="597728"/>
            <a:ext cx="410448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043" y="975015"/>
            <a:ext cx="297202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/>
          <p:nvPr/>
        </p:nvSpPr>
        <p:spPr>
          <a:xfrm>
            <a:off x="7639550" y="-309016"/>
            <a:ext cx="1694304" cy="1987508"/>
          </a:xfrm>
          <a:custGeom>
            <a:avLst/>
            <a:gdLst/>
            <a:ahLst/>
            <a:cxnLst/>
            <a:rect l="l" t="t" r="r" b="b"/>
            <a:pathLst>
              <a:path w="60103" h="70504" extrusionOk="0">
                <a:moveTo>
                  <a:pt x="7458" y="0"/>
                </a:moveTo>
                <a:cubicBezTo>
                  <a:pt x="5013" y="3662"/>
                  <a:pt x="673" y="6653"/>
                  <a:pt x="188" y="11030"/>
                </a:cubicBezTo>
                <a:cubicBezTo>
                  <a:pt x="-975" y="21526"/>
                  <a:pt x="4424" y="31750"/>
                  <a:pt x="7458" y="41865"/>
                </a:cubicBezTo>
                <a:cubicBezTo>
                  <a:pt x="10166" y="50894"/>
                  <a:pt x="11831" y="61553"/>
                  <a:pt x="18989" y="67687"/>
                </a:cubicBezTo>
                <a:cubicBezTo>
                  <a:pt x="25847" y="73564"/>
                  <a:pt x="37248" y="68642"/>
                  <a:pt x="46064" y="66684"/>
                </a:cubicBezTo>
                <a:cubicBezTo>
                  <a:pt x="50943" y="65600"/>
                  <a:pt x="57332" y="65578"/>
                  <a:pt x="60103" y="61419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Google Shape;84;p7"/>
          <p:cNvSpPr/>
          <p:nvPr/>
        </p:nvSpPr>
        <p:spPr>
          <a:xfrm>
            <a:off x="597074" y="-104350"/>
            <a:ext cx="581160" cy="489314"/>
          </a:xfrm>
          <a:custGeom>
            <a:avLst/>
            <a:gdLst/>
            <a:ahLst/>
            <a:cxnLst/>
            <a:rect l="l" t="t" r="r" b="b"/>
            <a:pathLst>
              <a:path w="20476" h="17240" extrusionOk="0">
                <a:moveTo>
                  <a:pt x="10329" y="501"/>
                </a:moveTo>
                <a:cubicBezTo>
                  <a:pt x="14631" y="1362"/>
                  <a:pt x="21308" y="4742"/>
                  <a:pt x="20357" y="9025"/>
                </a:cubicBezTo>
                <a:cubicBezTo>
                  <a:pt x="19173" y="14357"/>
                  <a:pt x="11475" y="17820"/>
                  <a:pt x="6068" y="17047"/>
                </a:cubicBezTo>
                <a:cubicBezTo>
                  <a:pt x="1625" y="16412"/>
                  <a:pt x="-1216" y="8889"/>
                  <a:pt x="552" y="4763"/>
                </a:cubicBezTo>
                <a:cubicBezTo>
                  <a:pt x="1950" y="1500"/>
                  <a:pt x="6710" y="1120"/>
                  <a:pt x="10079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3738" y="2256713"/>
            <a:ext cx="3601774" cy="27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60738" y="-959325"/>
            <a:ext cx="3601774" cy="27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72" y="2556603"/>
            <a:ext cx="2709449" cy="20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552" y="845051"/>
            <a:ext cx="506026" cy="3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054" y="1209619"/>
            <a:ext cx="45353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210" y="1725473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082" y="214150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892" y="1725476"/>
            <a:ext cx="279525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2931" y="667915"/>
            <a:ext cx="297202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61545" y="240799"/>
            <a:ext cx="335871" cy="37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9393" y="-541900"/>
            <a:ext cx="552848" cy="54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900001">
            <a:off x="7470747" y="-637424"/>
            <a:ext cx="3954149" cy="299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24788" flipH="1">
            <a:off x="-1724058" y="3705676"/>
            <a:ext cx="2581098" cy="20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20000" y="19062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22676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/>
          </p:nvPr>
        </p:nvSpPr>
        <p:spPr>
          <a:xfrm>
            <a:off x="3356195" y="19062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3356191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5"/>
          </p:nvPr>
        </p:nvSpPr>
        <p:spPr>
          <a:xfrm>
            <a:off x="3356195" y="22676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/>
          </p:nvPr>
        </p:nvSpPr>
        <p:spPr>
          <a:xfrm>
            <a:off x="720000" y="37717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720000" y="41332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/>
          </p:nvPr>
        </p:nvSpPr>
        <p:spPr>
          <a:xfrm>
            <a:off x="3356195" y="37717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 hasCustomPrompt="1"/>
          </p:nvPr>
        </p:nvSpPr>
        <p:spPr>
          <a:xfrm>
            <a:off x="3356191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4"/>
          </p:nvPr>
        </p:nvSpPr>
        <p:spPr>
          <a:xfrm>
            <a:off x="3356195" y="41332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6"/>
          </p:nvPr>
        </p:nvSpPr>
        <p:spPr>
          <a:xfrm>
            <a:off x="5992412" y="19062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17" hasCustomPrompt="1"/>
          </p:nvPr>
        </p:nvSpPr>
        <p:spPr>
          <a:xfrm>
            <a:off x="5992659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8"/>
          </p:nvPr>
        </p:nvSpPr>
        <p:spPr>
          <a:xfrm>
            <a:off x="5992412" y="22676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9"/>
          </p:nvPr>
        </p:nvSpPr>
        <p:spPr>
          <a:xfrm>
            <a:off x="5992412" y="3771775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20" hasCustomPrompt="1"/>
          </p:nvPr>
        </p:nvSpPr>
        <p:spPr>
          <a:xfrm>
            <a:off x="5992659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21"/>
          </p:nvPr>
        </p:nvSpPr>
        <p:spPr>
          <a:xfrm>
            <a:off x="5992412" y="4133243"/>
            <a:ext cx="2168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147" y="2925803"/>
            <a:ext cx="778475" cy="77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768" y="128385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6752" y="2853976"/>
            <a:ext cx="506026" cy="3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957" y="-86675"/>
            <a:ext cx="506017" cy="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6566" y="4846978"/>
            <a:ext cx="410448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/>
          <p:nvPr/>
        </p:nvSpPr>
        <p:spPr>
          <a:xfrm>
            <a:off x="-160150" y="2852652"/>
            <a:ext cx="552830" cy="367209"/>
          </a:xfrm>
          <a:custGeom>
            <a:avLst/>
            <a:gdLst/>
            <a:ahLst/>
            <a:cxnLst/>
            <a:rect l="l" t="t" r="r" b="b"/>
            <a:pathLst>
              <a:path w="17816" h="11834" extrusionOk="0">
                <a:moveTo>
                  <a:pt x="11257" y="462"/>
                </a:moveTo>
                <a:cubicBezTo>
                  <a:pt x="12165" y="462"/>
                  <a:pt x="13046" y="594"/>
                  <a:pt x="13845" y="866"/>
                </a:cubicBezTo>
                <a:cubicBezTo>
                  <a:pt x="15159" y="1289"/>
                  <a:pt x="16327" y="2381"/>
                  <a:pt x="16872" y="3695"/>
                </a:cubicBezTo>
                <a:cubicBezTo>
                  <a:pt x="17319" y="4737"/>
                  <a:pt x="17343" y="5805"/>
                  <a:pt x="16922" y="6698"/>
                </a:cubicBezTo>
                <a:cubicBezTo>
                  <a:pt x="16053" y="8508"/>
                  <a:pt x="13869" y="9253"/>
                  <a:pt x="11860" y="9824"/>
                </a:cubicBezTo>
                <a:lnTo>
                  <a:pt x="8833" y="10692"/>
                </a:lnTo>
                <a:cubicBezTo>
                  <a:pt x="7609" y="11028"/>
                  <a:pt x="6339" y="11388"/>
                  <a:pt x="5045" y="11388"/>
                </a:cubicBezTo>
                <a:cubicBezTo>
                  <a:pt x="5001" y="11388"/>
                  <a:pt x="4957" y="11388"/>
                  <a:pt x="4913" y="11387"/>
                </a:cubicBezTo>
                <a:cubicBezTo>
                  <a:pt x="3474" y="11337"/>
                  <a:pt x="2233" y="10742"/>
                  <a:pt x="1562" y="9799"/>
                </a:cubicBezTo>
                <a:cubicBezTo>
                  <a:pt x="570" y="8336"/>
                  <a:pt x="1042" y="6252"/>
                  <a:pt x="2035" y="4935"/>
                </a:cubicBezTo>
                <a:cubicBezTo>
                  <a:pt x="3126" y="3496"/>
                  <a:pt x="4838" y="2579"/>
                  <a:pt x="6326" y="1736"/>
                </a:cubicBezTo>
                <a:cubicBezTo>
                  <a:pt x="7850" y="902"/>
                  <a:pt x="9600" y="462"/>
                  <a:pt x="11257" y="462"/>
                </a:cubicBezTo>
                <a:close/>
                <a:moveTo>
                  <a:pt x="11270" y="0"/>
                </a:moveTo>
                <a:cubicBezTo>
                  <a:pt x="9534" y="0"/>
                  <a:pt x="7705" y="457"/>
                  <a:pt x="6104" y="1339"/>
                </a:cubicBezTo>
                <a:cubicBezTo>
                  <a:pt x="4566" y="2182"/>
                  <a:pt x="2829" y="3149"/>
                  <a:pt x="1662" y="4664"/>
                </a:cubicBezTo>
                <a:cubicBezTo>
                  <a:pt x="596" y="6077"/>
                  <a:pt x="0" y="8360"/>
                  <a:pt x="1191" y="10047"/>
                </a:cubicBezTo>
                <a:cubicBezTo>
                  <a:pt x="1935" y="11115"/>
                  <a:pt x="3325" y="11784"/>
                  <a:pt x="4913" y="11833"/>
                </a:cubicBezTo>
                <a:lnTo>
                  <a:pt x="5135" y="11833"/>
                </a:lnTo>
                <a:cubicBezTo>
                  <a:pt x="6451" y="11833"/>
                  <a:pt x="7716" y="11486"/>
                  <a:pt x="8956" y="11139"/>
                </a:cubicBezTo>
                <a:lnTo>
                  <a:pt x="12009" y="10271"/>
                </a:lnTo>
                <a:cubicBezTo>
                  <a:pt x="14093" y="9676"/>
                  <a:pt x="16400" y="8882"/>
                  <a:pt x="17319" y="6897"/>
                </a:cubicBezTo>
                <a:cubicBezTo>
                  <a:pt x="17815" y="5878"/>
                  <a:pt x="17815" y="4664"/>
                  <a:pt x="17319" y="3522"/>
                </a:cubicBezTo>
                <a:cubicBezTo>
                  <a:pt x="16698" y="2083"/>
                  <a:pt x="15433" y="892"/>
                  <a:pt x="13994" y="420"/>
                </a:cubicBezTo>
                <a:cubicBezTo>
                  <a:pt x="13150" y="138"/>
                  <a:pt x="12224" y="0"/>
                  <a:pt x="112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 rot="-8100000" flipH="1">
            <a:off x="-580194" y="4414086"/>
            <a:ext cx="1159912" cy="1371985"/>
          </a:xfrm>
          <a:custGeom>
            <a:avLst/>
            <a:gdLst/>
            <a:ahLst/>
            <a:cxnLst/>
            <a:rect l="l" t="t" r="r" b="b"/>
            <a:pathLst>
              <a:path w="40593" h="54911" extrusionOk="0">
                <a:moveTo>
                  <a:pt x="6576" y="0"/>
                </a:moveTo>
                <a:lnTo>
                  <a:pt x="6352" y="397"/>
                </a:lnTo>
                <a:cubicBezTo>
                  <a:pt x="11142" y="3400"/>
                  <a:pt x="15880" y="6650"/>
                  <a:pt x="20396" y="10050"/>
                </a:cubicBezTo>
                <a:cubicBezTo>
                  <a:pt x="25136" y="13597"/>
                  <a:pt x="30049" y="17593"/>
                  <a:pt x="33870" y="22629"/>
                </a:cubicBezTo>
                <a:cubicBezTo>
                  <a:pt x="36722" y="26426"/>
                  <a:pt x="40146" y="32431"/>
                  <a:pt x="40097" y="39527"/>
                </a:cubicBezTo>
                <a:cubicBezTo>
                  <a:pt x="40097" y="40569"/>
                  <a:pt x="39997" y="41734"/>
                  <a:pt x="39328" y="42578"/>
                </a:cubicBezTo>
                <a:cubicBezTo>
                  <a:pt x="38832" y="43249"/>
                  <a:pt x="38088" y="43620"/>
                  <a:pt x="37318" y="44043"/>
                </a:cubicBezTo>
                <a:cubicBezTo>
                  <a:pt x="36573" y="44414"/>
                  <a:pt x="35805" y="44837"/>
                  <a:pt x="35233" y="45482"/>
                </a:cubicBezTo>
                <a:cubicBezTo>
                  <a:pt x="34316" y="46524"/>
                  <a:pt x="34191" y="47937"/>
                  <a:pt x="34068" y="49277"/>
                </a:cubicBezTo>
                <a:cubicBezTo>
                  <a:pt x="33969" y="50395"/>
                  <a:pt x="33870" y="51560"/>
                  <a:pt x="33324" y="52479"/>
                </a:cubicBezTo>
                <a:cubicBezTo>
                  <a:pt x="32494" y="53860"/>
                  <a:pt x="30844" y="54443"/>
                  <a:pt x="29099" y="54443"/>
                </a:cubicBezTo>
                <a:cubicBezTo>
                  <a:pt x="28183" y="54443"/>
                  <a:pt x="27240" y="54282"/>
                  <a:pt x="26376" y="53991"/>
                </a:cubicBezTo>
                <a:cubicBezTo>
                  <a:pt x="25408" y="53644"/>
                  <a:pt x="24465" y="53197"/>
                  <a:pt x="23548" y="52751"/>
                </a:cubicBezTo>
                <a:cubicBezTo>
                  <a:pt x="22059" y="52056"/>
                  <a:pt x="20545" y="51337"/>
                  <a:pt x="18907" y="51089"/>
                </a:cubicBezTo>
                <a:cubicBezTo>
                  <a:pt x="18406" y="51011"/>
                  <a:pt x="17904" y="50976"/>
                  <a:pt x="17402" y="50976"/>
                </a:cubicBezTo>
                <a:cubicBezTo>
                  <a:pt x="15517" y="50976"/>
                  <a:pt x="13634" y="51463"/>
                  <a:pt x="11811" y="51933"/>
                </a:cubicBezTo>
                <a:cubicBezTo>
                  <a:pt x="10894" y="52181"/>
                  <a:pt x="9925" y="52429"/>
                  <a:pt x="9008" y="52602"/>
                </a:cubicBezTo>
                <a:cubicBezTo>
                  <a:pt x="8232" y="52754"/>
                  <a:pt x="7422" y="52835"/>
                  <a:pt x="6619" y="52835"/>
                </a:cubicBezTo>
                <a:cubicBezTo>
                  <a:pt x="4006" y="52835"/>
                  <a:pt x="1466" y="51969"/>
                  <a:pt x="423" y="49823"/>
                </a:cubicBezTo>
                <a:lnTo>
                  <a:pt x="0" y="50021"/>
                </a:lnTo>
                <a:cubicBezTo>
                  <a:pt x="1146" y="52352"/>
                  <a:pt x="3867" y="53286"/>
                  <a:pt x="6632" y="53286"/>
                </a:cubicBezTo>
                <a:cubicBezTo>
                  <a:pt x="7458" y="53286"/>
                  <a:pt x="8288" y="53203"/>
                  <a:pt x="9081" y="53049"/>
                </a:cubicBezTo>
                <a:cubicBezTo>
                  <a:pt x="10050" y="52876"/>
                  <a:pt x="10993" y="52628"/>
                  <a:pt x="11936" y="52380"/>
                </a:cubicBezTo>
                <a:cubicBezTo>
                  <a:pt x="13729" y="51906"/>
                  <a:pt x="15571" y="51433"/>
                  <a:pt x="17410" y="51433"/>
                </a:cubicBezTo>
                <a:cubicBezTo>
                  <a:pt x="17885" y="51433"/>
                  <a:pt x="18360" y="51465"/>
                  <a:pt x="18834" y="51536"/>
                </a:cubicBezTo>
                <a:cubicBezTo>
                  <a:pt x="20421" y="51784"/>
                  <a:pt x="21910" y="52503"/>
                  <a:pt x="23349" y="53174"/>
                </a:cubicBezTo>
                <a:cubicBezTo>
                  <a:pt x="24266" y="53620"/>
                  <a:pt x="25235" y="54067"/>
                  <a:pt x="26228" y="54414"/>
                </a:cubicBezTo>
                <a:cubicBezTo>
                  <a:pt x="27145" y="54736"/>
                  <a:pt x="28163" y="54910"/>
                  <a:pt x="29155" y="54910"/>
                </a:cubicBezTo>
                <a:cubicBezTo>
                  <a:pt x="30992" y="54910"/>
                  <a:pt x="32778" y="54289"/>
                  <a:pt x="33721" y="52727"/>
                </a:cubicBezTo>
                <a:cubicBezTo>
                  <a:pt x="34316" y="51709"/>
                  <a:pt x="34439" y="50494"/>
                  <a:pt x="34539" y="49327"/>
                </a:cubicBezTo>
                <a:cubicBezTo>
                  <a:pt x="34664" y="47987"/>
                  <a:pt x="34763" y="46722"/>
                  <a:pt x="35581" y="45780"/>
                </a:cubicBezTo>
                <a:cubicBezTo>
                  <a:pt x="36077" y="45184"/>
                  <a:pt x="36772" y="44837"/>
                  <a:pt x="37516" y="44440"/>
                </a:cubicBezTo>
                <a:cubicBezTo>
                  <a:pt x="38310" y="44017"/>
                  <a:pt x="39130" y="43596"/>
                  <a:pt x="39700" y="42876"/>
                </a:cubicBezTo>
                <a:cubicBezTo>
                  <a:pt x="40444" y="41909"/>
                  <a:pt x="40543" y="40642"/>
                  <a:pt x="40543" y="39527"/>
                </a:cubicBezTo>
                <a:cubicBezTo>
                  <a:pt x="40593" y="32306"/>
                  <a:pt x="37145" y="26202"/>
                  <a:pt x="34241" y="22357"/>
                </a:cubicBezTo>
                <a:cubicBezTo>
                  <a:pt x="30370" y="17269"/>
                  <a:pt x="25434" y="13250"/>
                  <a:pt x="20693" y="9703"/>
                </a:cubicBezTo>
                <a:cubicBezTo>
                  <a:pt x="16128" y="6278"/>
                  <a:pt x="11390" y="3027"/>
                  <a:pt x="6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6">
            <a:off x="6618438" y="-184419"/>
            <a:ext cx="552848" cy="54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419991" y="553228"/>
            <a:ext cx="1135075" cy="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578977" y="255300"/>
            <a:ext cx="410448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/>
          <p:nvPr/>
        </p:nvSpPr>
        <p:spPr>
          <a:xfrm rot="900196">
            <a:off x="6632864" y="-147315"/>
            <a:ext cx="581161" cy="489315"/>
          </a:xfrm>
          <a:custGeom>
            <a:avLst/>
            <a:gdLst/>
            <a:ahLst/>
            <a:cxnLst/>
            <a:rect l="l" t="t" r="r" b="b"/>
            <a:pathLst>
              <a:path w="20476" h="17240" extrusionOk="0">
                <a:moveTo>
                  <a:pt x="10329" y="501"/>
                </a:moveTo>
                <a:cubicBezTo>
                  <a:pt x="14631" y="1362"/>
                  <a:pt x="21308" y="4742"/>
                  <a:pt x="20357" y="9025"/>
                </a:cubicBezTo>
                <a:cubicBezTo>
                  <a:pt x="19173" y="14357"/>
                  <a:pt x="11475" y="17820"/>
                  <a:pt x="6068" y="17047"/>
                </a:cubicBezTo>
                <a:cubicBezTo>
                  <a:pt x="1625" y="16412"/>
                  <a:pt x="-1216" y="8889"/>
                  <a:pt x="552" y="4763"/>
                </a:cubicBezTo>
                <a:cubicBezTo>
                  <a:pt x="1950" y="1500"/>
                  <a:pt x="6710" y="1120"/>
                  <a:pt x="10079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68" name="Google Shape;1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499024">
            <a:off x="-806474" y="4403839"/>
            <a:ext cx="3578775" cy="270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/>
          <p:nvPr/>
        </p:nvSpPr>
        <p:spPr>
          <a:xfrm rot="-10398936">
            <a:off x="-414563" y="4002326"/>
            <a:ext cx="1822846" cy="2231570"/>
          </a:xfrm>
          <a:custGeom>
            <a:avLst/>
            <a:gdLst/>
            <a:ahLst/>
            <a:cxnLst/>
            <a:rect l="l" t="t" r="r" b="b"/>
            <a:pathLst>
              <a:path w="72914" h="89263" extrusionOk="0">
                <a:moveTo>
                  <a:pt x="51816" y="0"/>
                </a:moveTo>
                <a:cubicBezTo>
                  <a:pt x="56095" y="17117"/>
                  <a:pt x="69489" y="31365"/>
                  <a:pt x="72390" y="48768"/>
                </a:cubicBezTo>
                <a:cubicBezTo>
                  <a:pt x="73063" y="52808"/>
                  <a:pt x="73138" y="57552"/>
                  <a:pt x="70866" y="60960"/>
                </a:cubicBezTo>
                <a:cubicBezTo>
                  <a:pt x="68130" y="65063"/>
                  <a:pt x="60234" y="64663"/>
                  <a:pt x="58674" y="69342"/>
                </a:cubicBezTo>
                <a:cubicBezTo>
                  <a:pt x="56687" y="75303"/>
                  <a:pt x="59330" y="84144"/>
                  <a:pt x="54102" y="87630"/>
                </a:cubicBezTo>
                <a:cubicBezTo>
                  <a:pt x="51978" y="89046"/>
                  <a:pt x="48606" y="89808"/>
                  <a:pt x="46482" y="88392"/>
                </a:cubicBezTo>
                <a:cubicBezTo>
                  <a:pt x="39866" y="83981"/>
                  <a:pt x="42430" y="71467"/>
                  <a:pt x="35814" y="67056"/>
                </a:cubicBezTo>
                <a:cubicBezTo>
                  <a:pt x="30303" y="63382"/>
                  <a:pt x="22428" y="67138"/>
                  <a:pt x="16002" y="65532"/>
                </a:cubicBezTo>
                <a:cubicBezTo>
                  <a:pt x="9344" y="63868"/>
                  <a:pt x="3069" y="58716"/>
                  <a:pt x="0" y="52578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subTitle" idx="1"/>
          </p:nvPr>
        </p:nvSpPr>
        <p:spPr>
          <a:xfrm>
            <a:off x="1265475" y="2649050"/>
            <a:ext cx="2520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1265475" y="1428250"/>
            <a:ext cx="2520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41374" y="391187"/>
            <a:ext cx="6036126" cy="424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0">
            <a:off x="-2044724" y="-1158762"/>
            <a:ext cx="3578774" cy="2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001076" y="4034400"/>
            <a:ext cx="794999" cy="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94277" y="4605926"/>
            <a:ext cx="506026" cy="3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285610" y="3866418"/>
            <a:ext cx="453537" cy="3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-609600" y="-342900"/>
            <a:ext cx="1822850" cy="2231575"/>
          </a:xfrm>
          <a:custGeom>
            <a:avLst/>
            <a:gdLst/>
            <a:ahLst/>
            <a:cxnLst/>
            <a:rect l="l" t="t" r="r" b="b"/>
            <a:pathLst>
              <a:path w="72914" h="89263" extrusionOk="0">
                <a:moveTo>
                  <a:pt x="51816" y="0"/>
                </a:moveTo>
                <a:cubicBezTo>
                  <a:pt x="56095" y="17117"/>
                  <a:pt x="69489" y="31365"/>
                  <a:pt x="72390" y="48768"/>
                </a:cubicBezTo>
                <a:cubicBezTo>
                  <a:pt x="73063" y="52808"/>
                  <a:pt x="73138" y="57552"/>
                  <a:pt x="70866" y="60960"/>
                </a:cubicBezTo>
                <a:cubicBezTo>
                  <a:pt x="68130" y="65063"/>
                  <a:pt x="60234" y="64663"/>
                  <a:pt x="58674" y="69342"/>
                </a:cubicBezTo>
                <a:cubicBezTo>
                  <a:pt x="56687" y="75303"/>
                  <a:pt x="59330" y="84144"/>
                  <a:pt x="54102" y="87630"/>
                </a:cubicBezTo>
                <a:cubicBezTo>
                  <a:pt x="51978" y="89046"/>
                  <a:pt x="48606" y="89808"/>
                  <a:pt x="46482" y="88392"/>
                </a:cubicBezTo>
                <a:cubicBezTo>
                  <a:pt x="39866" y="83981"/>
                  <a:pt x="42430" y="71467"/>
                  <a:pt x="35814" y="67056"/>
                </a:cubicBezTo>
                <a:cubicBezTo>
                  <a:pt x="30303" y="63382"/>
                  <a:pt x="22428" y="67138"/>
                  <a:pt x="16002" y="65532"/>
                </a:cubicBezTo>
                <a:cubicBezTo>
                  <a:pt x="9344" y="63868"/>
                  <a:pt x="3069" y="58716"/>
                  <a:pt x="0" y="52578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19"/>
          <p:cNvSpPr/>
          <p:nvPr/>
        </p:nvSpPr>
        <p:spPr>
          <a:xfrm>
            <a:off x="4014042" y="4055681"/>
            <a:ext cx="769111" cy="746644"/>
          </a:xfrm>
          <a:custGeom>
            <a:avLst/>
            <a:gdLst/>
            <a:ahLst/>
            <a:cxnLst/>
            <a:rect l="l" t="t" r="r" b="b"/>
            <a:pathLst>
              <a:path w="46897" h="45534" extrusionOk="0">
                <a:moveTo>
                  <a:pt x="13786" y="527"/>
                </a:moveTo>
                <a:cubicBezTo>
                  <a:pt x="21534" y="3121"/>
                  <a:pt x="44948" y="20938"/>
                  <a:pt x="46757" y="28379"/>
                </a:cubicBezTo>
                <a:cubicBezTo>
                  <a:pt x="48566" y="35820"/>
                  <a:pt x="32388" y="47766"/>
                  <a:pt x="24640" y="45172"/>
                </a:cubicBezTo>
                <a:cubicBezTo>
                  <a:pt x="16892" y="42578"/>
                  <a:pt x="2079" y="20256"/>
                  <a:pt x="270" y="12815"/>
                </a:cubicBezTo>
                <a:cubicBezTo>
                  <a:pt x="-1539" y="5374"/>
                  <a:pt x="6038" y="-2067"/>
                  <a:pt x="13786" y="527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69" r:id="rId10"/>
    <p:sldLayoutId id="2147483674" r:id="rId11"/>
    <p:sldLayoutId id="2147483675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who.int/emergencies/disease-outbreak-news/item/2023-DON49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ho.int/news-room/fact-sheets/detail/nipah-virus" TargetMode="Externa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ho.int/emergencies/disease-outbreak-news/item/2023-DON490" TargetMode="External"/><Relationship Id="rId5" Type="http://schemas.openxmlformats.org/officeDocument/2006/relationships/hyperlink" Target="https://www.who.int/news-room/fact-sheets/detail/nipah-virus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main.py" TargetMode="External"/><Relationship Id="rId7" Type="http://schemas.openxmlformats.org/officeDocument/2006/relationships/hyperlink" Target="https://www.who.int/emergencies/disease-outbreak-news/item/2023-DON4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ho.int/news-room/fact-sheets/detail/nipah-virus" TargetMode="Externa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1235484" y="1636350"/>
            <a:ext cx="6392135" cy="18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NIPAH PREDICTION</a:t>
            </a:r>
            <a:endParaRPr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2252051" y="308467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IMS ENGINEERING COLLEGE (GHAZIABAD)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E41E6-D5E1-E20C-5956-044932D5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925" y="851390"/>
            <a:ext cx="1069329" cy="1002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nfluenza">
                <a:extLst>
                  <a:ext uri="{FF2B5EF4-FFF2-40B4-BE49-F238E27FC236}">
                    <a16:creationId xmlns:a16="http://schemas.microsoft.com/office/drawing/2014/main" id="{DCFAD606-32C0-7655-856E-5945AE3061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858998" y="1074280"/>
              <a:ext cx="2196132" cy="22151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96132" cy="2215145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4070" ay="-1176840" az="-389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nfluenza">
                <a:extLst>
                  <a:ext uri="{FF2B5EF4-FFF2-40B4-BE49-F238E27FC236}">
                    <a16:creationId xmlns:a16="http://schemas.microsoft.com/office/drawing/2014/main" id="{DCFAD606-32C0-7655-856E-5945AE306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58998" y="1074280"/>
                <a:ext cx="2196132" cy="221514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6;p35">
            <a:extLst>
              <a:ext uri="{FF2B5EF4-FFF2-40B4-BE49-F238E27FC236}">
                <a16:creationId xmlns:a16="http://schemas.microsoft.com/office/drawing/2014/main" id="{959BFB80-1F2B-3B5C-ED4C-F81A32BCC9B6}"/>
              </a:ext>
            </a:extLst>
          </p:cNvPr>
          <p:cNvSpPr txBox="1">
            <a:spLocks/>
          </p:cNvSpPr>
          <p:nvPr/>
        </p:nvSpPr>
        <p:spPr>
          <a:xfrm>
            <a:off x="11477919" y="851390"/>
            <a:ext cx="356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/>
              <a:t>WHAT IS NIPAH ?</a:t>
            </a:r>
            <a:endParaRPr lang="en-US" dirty="0"/>
          </a:p>
        </p:txBody>
      </p:sp>
      <p:sp>
        <p:nvSpPr>
          <p:cNvPr id="6" name="Google Shape;387;p35">
            <a:extLst>
              <a:ext uri="{FF2B5EF4-FFF2-40B4-BE49-F238E27FC236}">
                <a16:creationId xmlns:a16="http://schemas.microsoft.com/office/drawing/2014/main" id="{EC5A9A67-3A00-FF6E-6A73-6CD218E25FC6}"/>
              </a:ext>
            </a:extLst>
          </p:cNvPr>
          <p:cNvSpPr txBox="1">
            <a:spLocks/>
          </p:cNvSpPr>
          <p:nvPr/>
        </p:nvSpPr>
        <p:spPr>
          <a:xfrm>
            <a:off x="11046738" y="1566275"/>
            <a:ext cx="4454944" cy="2585089"/>
          </a:xfrm>
          <a:prstGeom prst="rect">
            <a:avLst/>
          </a:prstGeom>
          <a:noFill/>
          <a:ln w="762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">
              <a:buFont typeface="Darker Grotesque"/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Nipah virus is a 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zoonotic virus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that can be transmitted from animals to humans. </a:t>
            </a:r>
            <a:r>
              <a:rPr lang="en-US" dirty="0">
                <a:latin typeface="-apple-system"/>
                <a:hlinkClick r:id="rId6"/>
              </a:rPr>
              <a:t>It was first identified in 1999 during an outbreak among pig farmers in Malaysia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There is no treatment or vaccine available for either people or animals. </a:t>
            </a:r>
          </a:p>
          <a:p>
            <a:pPr marL="0" indent="0" algn="just">
              <a:buFont typeface="Darker Grotesque"/>
              <a:buNone/>
            </a:pPr>
            <a:r>
              <a:rPr lang="en-US" dirty="0">
                <a:latin typeface="-apple-system"/>
              </a:rPr>
              <a:t>In September 2023, India reported a Nipah virus outbreak in Kerala.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dirty="0">
                <a:latin typeface="-apple-system"/>
                <a:hlinkClick r:id="rId7"/>
              </a:rPr>
              <a:t>The Ministry of Health and Family Welfare, Government of India implemented public health response measures to contain the outbreak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3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27776" y="1717314"/>
            <a:ext cx="2959449" cy="29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25" y="1774466"/>
            <a:ext cx="2844300" cy="282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81">
            <a:off x="170874" y="1769572"/>
            <a:ext cx="2854151" cy="2833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56"/>
          <p:cNvSpPr/>
          <p:nvPr/>
        </p:nvSpPr>
        <p:spPr>
          <a:xfrm>
            <a:off x="852375" y="1352525"/>
            <a:ext cx="1595700" cy="15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56"/>
          <p:cNvSpPr/>
          <p:nvPr/>
        </p:nvSpPr>
        <p:spPr>
          <a:xfrm>
            <a:off x="3504112" y="1352525"/>
            <a:ext cx="1595700" cy="15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56"/>
          <p:cNvSpPr/>
          <p:nvPr/>
        </p:nvSpPr>
        <p:spPr>
          <a:xfrm>
            <a:off x="6490362" y="1408300"/>
            <a:ext cx="1595700" cy="1595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56"/>
          <p:cNvSpPr txBox="1">
            <a:spLocks noGrp="1"/>
          </p:cNvSpPr>
          <p:nvPr>
            <p:ph type="title"/>
          </p:nvPr>
        </p:nvSpPr>
        <p:spPr>
          <a:xfrm>
            <a:off x="3473367" y="427328"/>
            <a:ext cx="200536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31" name="Google Shape;1231;p56"/>
          <p:cNvSpPr txBox="1">
            <a:spLocks noGrp="1"/>
          </p:cNvSpPr>
          <p:nvPr>
            <p:ph type="title" idx="2"/>
          </p:nvPr>
        </p:nvSpPr>
        <p:spPr>
          <a:xfrm>
            <a:off x="540400" y="3310335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Abhishek </a:t>
            </a:r>
          </a:p>
        </p:txBody>
      </p:sp>
      <p:pic>
        <p:nvPicPr>
          <p:cNvPr id="1237" name="Google Shape;1237;p56"/>
          <p:cNvPicPr preferRelativeResize="0"/>
          <p:nvPr/>
        </p:nvPicPr>
        <p:blipFill>
          <a:blip r:embed="rId4"/>
          <a:srcRect t="13713" b="13713"/>
          <a:stretch/>
        </p:blipFill>
        <p:spPr>
          <a:xfrm>
            <a:off x="6476862" y="1410073"/>
            <a:ext cx="1622700" cy="156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8" name="Google Shape;1238;p56"/>
          <p:cNvPicPr preferRelativeResize="0"/>
          <p:nvPr/>
        </p:nvPicPr>
        <p:blipFill>
          <a:blip r:embed="rId5"/>
          <a:srcRect t="1645" b="1645"/>
          <a:stretch/>
        </p:blipFill>
        <p:spPr>
          <a:xfrm>
            <a:off x="3490612" y="1381376"/>
            <a:ext cx="1622700" cy="156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9" name="Google Shape;1239;p56"/>
          <p:cNvPicPr preferRelativeResize="0"/>
          <p:nvPr/>
        </p:nvPicPr>
        <p:blipFill>
          <a:blip r:embed="rId6"/>
          <a:srcRect l="919" r="919"/>
          <a:stretch/>
        </p:blipFill>
        <p:spPr>
          <a:xfrm>
            <a:off x="825375" y="1358157"/>
            <a:ext cx="1622700" cy="15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1231;p56">
            <a:extLst>
              <a:ext uri="{FF2B5EF4-FFF2-40B4-BE49-F238E27FC236}">
                <a16:creationId xmlns:a16="http://schemas.microsoft.com/office/drawing/2014/main" id="{D5E8297B-E46B-FA75-54CE-ED0E272D1069}"/>
              </a:ext>
            </a:extLst>
          </p:cNvPr>
          <p:cNvSpPr txBox="1">
            <a:spLocks/>
          </p:cNvSpPr>
          <p:nvPr/>
        </p:nvSpPr>
        <p:spPr>
          <a:xfrm>
            <a:off x="6641483" y="3310335"/>
            <a:ext cx="206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1800" b="0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 sz="3600" b="1" dirty="0"/>
              <a:t>Manu</a:t>
            </a:r>
          </a:p>
        </p:txBody>
      </p:sp>
      <p:sp>
        <p:nvSpPr>
          <p:cNvPr id="9" name="Google Shape;1231;p56">
            <a:extLst>
              <a:ext uri="{FF2B5EF4-FFF2-40B4-BE49-F238E27FC236}">
                <a16:creationId xmlns:a16="http://schemas.microsoft.com/office/drawing/2014/main" id="{A6DA4E18-A7CE-0329-B330-911B7A1C6F9C}"/>
              </a:ext>
            </a:extLst>
          </p:cNvPr>
          <p:cNvSpPr txBox="1">
            <a:spLocks/>
          </p:cNvSpPr>
          <p:nvPr/>
        </p:nvSpPr>
        <p:spPr>
          <a:xfrm>
            <a:off x="3473367" y="3310335"/>
            <a:ext cx="206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1800" b="0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 sz="3600" b="1" dirty="0"/>
              <a:t>Navdeep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Influenza">
                <a:extLst>
                  <a:ext uri="{FF2B5EF4-FFF2-40B4-BE49-F238E27FC236}">
                    <a16:creationId xmlns:a16="http://schemas.microsoft.com/office/drawing/2014/main" id="{552ECF69-9B84-C219-20DF-A2A442BF1B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0304871"/>
                  </p:ext>
                </p:extLst>
              </p:nvPr>
            </p:nvGraphicFramePr>
            <p:xfrm>
              <a:off x="713678" y="1726716"/>
              <a:ext cx="2196134" cy="22151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96134" cy="2215147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968125" ay="-3630763" az="1757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4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Influenza">
                <a:extLst>
                  <a:ext uri="{FF2B5EF4-FFF2-40B4-BE49-F238E27FC236}">
                    <a16:creationId xmlns:a16="http://schemas.microsoft.com/office/drawing/2014/main" id="{552ECF69-9B84-C219-20DF-A2A442BF1B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678" y="1726716"/>
                <a:ext cx="2196134" cy="221514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386;p35">
            <a:extLst>
              <a:ext uri="{FF2B5EF4-FFF2-40B4-BE49-F238E27FC236}">
                <a16:creationId xmlns:a16="http://schemas.microsoft.com/office/drawing/2014/main" id="{DC54E46B-9EF1-02CF-9527-076C93854146}"/>
              </a:ext>
            </a:extLst>
          </p:cNvPr>
          <p:cNvSpPr txBox="1">
            <a:spLocks/>
          </p:cNvSpPr>
          <p:nvPr/>
        </p:nvSpPr>
        <p:spPr>
          <a:xfrm>
            <a:off x="4711359" y="1011831"/>
            <a:ext cx="356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/>
              <a:t>WHAT IS NIPAH ?</a:t>
            </a:r>
            <a:endParaRPr lang="en-US" dirty="0"/>
          </a:p>
        </p:txBody>
      </p:sp>
      <p:sp>
        <p:nvSpPr>
          <p:cNvPr id="10" name="Google Shape;387;p35">
            <a:extLst>
              <a:ext uri="{FF2B5EF4-FFF2-40B4-BE49-F238E27FC236}">
                <a16:creationId xmlns:a16="http://schemas.microsoft.com/office/drawing/2014/main" id="{86F3E134-AE0F-466C-B5D3-E335E4D9FC3A}"/>
              </a:ext>
            </a:extLst>
          </p:cNvPr>
          <p:cNvSpPr txBox="1">
            <a:spLocks/>
          </p:cNvSpPr>
          <p:nvPr/>
        </p:nvSpPr>
        <p:spPr>
          <a:xfrm>
            <a:off x="4280178" y="1726716"/>
            <a:ext cx="4454944" cy="2585089"/>
          </a:xfrm>
          <a:prstGeom prst="rect">
            <a:avLst/>
          </a:prstGeom>
          <a:noFill/>
          <a:ln w="762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">
              <a:buFont typeface="Darker Grotesque"/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Nipah virus is a 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zoonotic virus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that can be transmitted from animals to humans. </a:t>
            </a:r>
            <a:r>
              <a:rPr lang="en-US" dirty="0">
                <a:latin typeface="-apple-system"/>
                <a:hlinkClick r:id="rId5"/>
              </a:rPr>
              <a:t>It was first identified in 1999 during an outbreak among pig farmers in Malaysia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There is no treatment or vaccine available for either people or animals. </a:t>
            </a:r>
          </a:p>
          <a:p>
            <a:pPr marL="0" indent="0" algn="just">
              <a:buFont typeface="Darker Grotesque"/>
              <a:buNone/>
            </a:pPr>
            <a:r>
              <a:rPr lang="en-US" dirty="0">
                <a:latin typeface="-apple-system"/>
              </a:rPr>
              <a:t>In September 2023, India reported a Nipah virus outbreak in Kerala.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dirty="0">
                <a:latin typeface="-apple-system"/>
                <a:hlinkClick r:id="rId6"/>
              </a:rPr>
              <a:t>The Ministry of Health and Family Welfare, Government of India implemented public health response measures to contain the outbreak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1" name="Google Shape;537;p41">
            <a:extLst>
              <a:ext uri="{FF2B5EF4-FFF2-40B4-BE49-F238E27FC236}">
                <a16:creationId xmlns:a16="http://schemas.microsoft.com/office/drawing/2014/main" id="{9AF1F4EE-C014-029D-F796-990748A2270D}"/>
              </a:ext>
            </a:extLst>
          </p:cNvPr>
          <p:cNvGrpSpPr/>
          <p:nvPr/>
        </p:nvGrpSpPr>
        <p:grpSpPr>
          <a:xfrm rot="10800000">
            <a:off x="4784383" y="5793397"/>
            <a:ext cx="984000" cy="1013598"/>
            <a:chOff x="5094500" y="1931477"/>
            <a:chExt cx="984000" cy="1013598"/>
          </a:xfrm>
        </p:grpSpPr>
        <p:pic>
          <p:nvPicPr>
            <p:cNvPr id="12" name="Google Shape;538;p41">
              <a:extLst>
                <a:ext uri="{FF2B5EF4-FFF2-40B4-BE49-F238E27FC236}">
                  <a16:creationId xmlns:a16="http://schemas.microsoft.com/office/drawing/2014/main" id="{195B44F8-5810-D74D-0A24-205754B99D1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5095295" y="1931477"/>
              <a:ext cx="982400" cy="975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539;p41">
              <a:extLst>
                <a:ext uri="{FF2B5EF4-FFF2-40B4-BE49-F238E27FC236}">
                  <a16:creationId xmlns:a16="http://schemas.microsoft.com/office/drawing/2014/main" id="{05813D6E-0D80-0D04-D1D5-B3FED50A8CB0}"/>
                </a:ext>
              </a:extLst>
            </p:cNvPr>
            <p:cNvSpPr/>
            <p:nvPr/>
          </p:nvSpPr>
          <p:spPr>
            <a:xfrm>
              <a:off x="5094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540;p41">
              <a:extLst>
                <a:ext uri="{FF2B5EF4-FFF2-40B4-BE49-F238E27FC236}">
                  <a16:creationId xmlns:a16="http://schemas.microsoft.com/office/drawing/2014/main" id="{2565AED2-AB14-5A40-F548-164B77BB277F}"/>
                </a:ext>
              </a:extLst>
            </p:cNvPr>
            <p:cNvGrpSpPr/>
            <p:nvPr/>
          </p:nvGrpSpPr>
          <p:grpSpPr>
            <a:xfrm>
              <a:off x="5398297" y="2166678"/>
              <a:ext cx="376427" cy="572797"/>
              <a:chOff x="6419429" y="1381688"/>
              <a:chExt cx="225987" cy="343878"/>
            </a:xfrm>
          </p:grpSpPr>
          <p:sp>
            <p:nvSpPr>
              <p:cNvPr id="15" name="Google Shape;541;p41">
                <a:extLst>
                  <a:ext uri="{FF2B5EF4-FFF2-40B4-BE49-F238E27FC236}">
                    <a16:creationId xmlns:a16="http://schemas.microsoft.com/office/drawing/2014/main" id="{FFF96EA1-AF82-93A3-1715-58B6E07EC8C3}"/>
                  </a:ext>
                </a:extLst>
              </p:cNvPr>
              <p:cNvSpPr/>
              <p:nvPr/>
            </p:nvSpPr>
            <p:spPr>
              <a:xfrm>
                <a:off x="6494076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227" y="1"/>
                    </a:moveTo>
                    <a:cubicBezTo>
                      <a:pt x="158" y="1"/>
                      <a:pt x="92" y="44"/>
                      <a:pt x="48" y="110"/>
                    </a:cubicBezTo>
                    <a:cubicBezTo>
                      <a:pt x="1" y="189"/>
                      <a:pt x="33" y="316"/>
                      <a:pt x="128" y="365"/>
                    </a:cubicBezTo>
                    <a:lnTo>
                      <a:pt x="574" y="619"/>
                    </a:lnTo>
                    <a:lnTo>
                      <a:pt x="128" y="857"/>
                    </a:lnTo>
                    <a:cubicBezTo>
                      <a:pt x="33" y="906"/>
                      <a:pt x="1" y="1033"/>
                      <a:pt x="48" y="1128"/>
                    </a:cubicBezTo>
                    <a:cubicBezTo>
                      <a:pt x="96" y="1192"/>
                      <a:pt x="160" y="1224"/>
                      <a:pt x="224" y="1224"/>
                    </a:cubicBezTo>
                    <a:cubicBezTo>
                      <a:pt x="255" y="1224"/>
                      <a:pt x="287" y="1207"/>
                      <a:pt x="319" y="1192"/>
                    </a:cubicBezTo>
                    <a:lnTo>
                      <a:pt x="1066" y="778"/>
                    </a:lnTo>
                    <a:cubicBezTo>
                      <a:pt x="1130" y="746"/>
                      <a:pt x="1162" y="683"/>
                      <a:pt x="1162" y="619"/>
                    </a:cubicBezTo>
                    <a:cubicBezTo>
                      <a:pt x="1162" y="539"/>
                      <a:pt x="1130" y="475"/>
                      <a:pt x="1066" y="443"/>
                    </a:cubicBezTo>
                    <a:lnTo>
                      <a:pt x="319" y="30"/>
                    </a:lnTo>
                    <a:cubicBezTo>
                      <a:pt x="289" y="10"/>
                      <a:pt x="258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42;p41">
                <a:extLst>
                  <a:ext uri="{FF2B5EF4-FFF2-40B4-BE49-F238E27FC236}">
                    <a16:creationId xmlns:a16="http://schemas.microsoft.com/office/drawing/2014/main" id="{FEC9886C-8C0C-78E0-D7CD-AFFCCAC23B47}"/>
                  </a:ext>
                </a:extLst>
              </p:cNvPr>
              <p:cNvSpPr/>
              <p:nvPr/>
            </p:nvSpPr>
            <p:spPr>
              <a:xfrm>
                <a:off x="6540248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936" y="1"/>
                    </a:moveTo>
                    <a:cubicBezTo>
                      <a:pt x="905" y="1"/>
                      <a:pt x="874" y="10"/>
                      <a:pt x="844" y="30"/>
                    </a:cubicBezTo>
                    <a:lnTo>
                      <a:pt x="96" y="443"/>
                    </a:lnTo>
                    <a:cubicBezTo>
                      <a:pt x="33" y="475"/>
                      <a:pt x="1" y="539"/>
                      <a:pt x="1" y="619"/>
                    </a:cubicBezTo>
                    <a:cubicBezTo>
                      <a:pt x="1" y="683"/>
                      <a:pt x="33" y="746"/>
                      <a:pt x="96" y="778"/>
                    </a:cubicBezTo>
                    <a:lnTo>
                      <a:pt x="844" y="1192"/>
                    </a:lnTo>
                    <a:cubicBezTo>
                      <a:pt x="876" y="1207"/>
                      <a:pt x="907" y="1224"/>
                      <a:pt x="939" y="1224"/>
                    </a:cubicBezTo>
                    <a:cubicBezTo>
                      <a:pt x="1003" y="1224"/>
                      <a:pt x="1067" y="1192"/>
                      <a:pt x="1115" y="1128"/>
                    </a:cubicBezTo>
                    <a:cubicBezTo>
                      <a:pt x="1162" y="1033"/>
                      <a:pt x="1130" y="906"/>
                      <a:pt x="1035" y="857"/>
                    </a:cubicBezTo>
                    <a:lnTo>
                      <a:pt x="589" y="619"/>
                    </a:lnTo>
                    <a:lnTo>
                      <a:pt x="1035" y="365"/>
                    </a:lnTo>
                    <a:cubicBezTo>
                      <a:pt x="1130" y="316"/>
                      <a:pt x="1162" y="189"/>
                      <a:pt x="1115" y="110"/>
                    </a:cubicBezTo>
                    <a:cubicBezTo>
                      <a:pt x="1071" y="44"/>
                      <a:pt x="1004" y="1"/>
                      <a:pt x="9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3;p41">
                <a:extLst>
                  <a:ext uri="{FF2B5EF4-FFF2-40B4-BE49-F238E27FC236}">
                    <a16:creationId xmlns:a16="http://schemas.microsoft.com/office/drawing/2014/main" id="{3D161855-00EB-2E32-A75C-AA61303E4D1B}"/>
                  </a:ext>
                </a:extLst>
              </p:cNvPr>
              <p:cNvSpPr/>
              <p:nvPr/>
            </p:nvSpPr>
            <p:spPr>
              <a:xfrm>
                <a:off x="6419429" y="1414205"/>
                <a:ext cx="225572" cy="311360"/>
              </a:xfrm>
              <a:custGeom>
                <a:avLst/>
                <a:gdLst/>
                <a:ahLst/>
                <a:cxnLst/>
                <a:rect l="l" t="t" r="r" b="b"/>
                <a:pathLst>
                  <a:path w="8706" h="12017" extrusionOk="0">
                    <a:moveTo>
                      <a:pt x="5411" y="7005"/>
                    </a:moveTo>
                    <a:lnTo>
                      <a:pt x="5411" y="7800"/>
                    </a:lnTo>
                    <a:cubicBezTo>
                      <a:pt x="5411" y="8055"/>
                      <a:pt x="5539" y="8261"/>
                      <a:pt x="5761" y="8356"/>
                    </a:cubicBezTo>
                    <a:cubicBezTo>
                      <a:pt x="5666" y="8516"/>
                      <a:pt x="5539" y="8643"/>
                      <a:pt x="5411" y="8770"/>
                    </a:cubicBezTo>
                    <a:cubicBezTo>
                      <a:pt x="5316" y="8834"/>
                      <a:pt x="5316" y="8961"/>
                      <a:pt x="5379" y="9041"/>
                    </a:cubicBezTo>
                    <a:cubicBezTo>
                      <a:pt x="5411" y="9088"/>
                      <a:pt x="5475" y="9105"/>
                      <a:pt x="5523" y="9105"/>
                    </a:cubicBezTo>
                    <a:cubicBezTo>
                      <a:pt x="5570" y="9105"/>
                      <a:pt x="5619" y="9088"/>
                      <a:pt x="5651" y="9073"/>
                    </a:cubicBezTo>
                    <a:cubicBezTo>
                      <a:pt x="5842" y="8914"/>
                      <a:pt x="6001" y="8723"/>
                      <a:pt x="6128" y="8516"/>
                    </a:cubicBezTo>
                    <a:lnTo>
                      <a:pt x="6542" y="8675"/>
                    </a:lnTo>
                    <a:cubicBezTo>
                      <a:pt x="6096" y="9470"/>
                      <a:pt x="5269" y="9964"/>
                      <a:pt x="4346" y="9964"/>
                    </a:cubicBezTo>
                    <a:cubicBezTo>
                      <a:pt x="3438" y="9964"/>
                      <a:pt x="2611" y="9487"/>
                      <a:pt x="2165" y="8691"/>
                    </a:cubicBezTo>
                    <a:lnTo>
                      <a:pt x="2579" y="8516"/>
                    </a:lnTo>
                    <a:cubicBezTo>
                      <a:pt x="2945" y="9137"/>
                      <a:pt x="3614" y="9519"/>
                      <a:pt x="4346" y="9519"/>
                    </a:cubicBezTo>
                    <a:cubicBezTo>
                      <a:pt x="4505" y="9519"/>
                      <a:pt x="4664" y="9502"/>
                      <a:pt x="4807" y="9470"/>
                    </a:cubicBezTo>
                    <a:cubicBezTo>
                      <a:pt x="4919" y="9455"/>
                      <a:pt x="4982" y="9343"/>
                      <a:pt x="4950" y="9248"/>
                    </a:cubicBezTo>
                    <a:cubicBezTo>
                      <a:pt x="4936" y="9148"/>
                      <a:pt x="4844" y="9086"/>
                      <a:pt x="4756" y="9086"/>
                    </a:cubicBezTo>
                    <a:cubicBezTo>
                      <a:pt x="4747" y="9086"/>
                      <a:pt x="4737" y="9087"/>
                      <a:pt x="4728" y="9088"/>
                    </a:cubicBezTo>
                    <a:cubicBezTo>
                      <a:pt x="4600" y="9120"/>
                      <a:pt x="4473" y="9137"/>
                      <a:pt x="4346" y="9137"/>
                    </a:cubicBezTo>
                    <a:cubicBezTo>
                      <a:pt x="3773" y="9137"/>
                      <a:pt x="3247" y="8850"/>
                      <a:pt x="2945" y="8373"/>
                    </a:cubicBezTo>
                    <a:cubicBezTo>
                      <a:pt x="3152" y="8261"/>
                      <a:pt x="3295" y="8055"/>
                      <a:pt x="3295" y="7815"/>
                    </a:cubicBezTo>
                    <a:lnTo>
                      <a:pt x="3295" y="7020"/>
                    </a:lnTo>
                    <a:cubicBezTo>
                      <a:pt x="3391" y="7052"/>
                      <a:pt x="3470" y="7083"/>
                      <a:pt x="3565" y="7115"/>
                    </a:cubicBezTo>
                    <a:cubicBezTo>
                      <a:pt x="3820" y="7195"/>
                      <a:pt x="4091" y="7243"/>
                      <a:pt x="4346" y="7243"/>
                    </a:cubicBezTo>
                    <a:cubicBezTo>
                      <a:pt x="4711" y="7243"/>
                      <a:pt x="5078" y="7164"/>
                      <a:pt x="5411" y="7005"/>
                    </a:cubicBezTo>
                    <a:close/>
                    <a:moveTo>
                      <a:pt x="6019" y="1"/>
                    </a:moveTo>
                    <a:cubicBezTo>
                      <a:pt x="5921" y="1"/>
                      <a:pt x="5840" y="76"/>
                      <a:pt x="5825" y="177"/>
                    </a:cubicBezTo>
                    <a:cubicBezTo>
                      <a:pt x="5810" y="273"/>
                      <a:pt x="5889" y="368"/>
                      <a:pt x="5984" y="385"/>
                    </a:cubicBezTo>
                    <a:lnTo>
                      <a:pt x="6175" y="432"/>
                    </a:lnTo>
                    <a:cubicBezTo>
                      <a:pt x="6701" y="591"/>
                      <a:pt x="7066" y="1085"/>
                      <a:pt x="7066" y="1641"/>
                    </a:cubicBezTo>
                    <a:lnTo>
                      <a:pt x="7066" y="3535"/>
                    </a:lnTo>
                    <a:cubicBezTo>
                      <a:pt x="7034" y="3519"/>
                      <a:pt x="6987" y="3519"/>
                      <a:pt x="6955" y="3519"/>
                    </a:cubicBezTo>
                    <a:lnTo>
                      <a:pt x="6637" y="3519"/>
                    </a:lnTo>
                    <a:cubicBezTo>
                      <a:pt x="6510" y="3519"/>
                      <a:pt x="6414" y="3423"/>
                      <a:pt x="6414" y="3296"/>
                    </a:cubicBezTo>
                    <a:lnTo>
                      <a:pt x="6414" y="2676"/>
                    </a:lnTo>
                    <a:cubicBezTo>
                      <a:pt x="6414" y="2341"/>
                      <a:pt x="6143" y="2071"/>
                      <a:pt x="5810" y="2071"/>
                    </a:cubicBezTo>
                    <a:lnTo>
                      <a:pt x="4775" y="2071"/>
                    </a:lnTo>
                    <a:cubicBezTo>
                      <a:pt x="4664" y="2071"/>
                      <a:pt x="4569" y="2150"/>
                      <a:pt x="4569" y="2262"/>
                    </a:cubicBezTo>
                    <a:cubicBezTo>
                      <a:pt x="4569" y="2373"/>
                      <a:pt x="4664" y="2453"/>
                      <a:pt x="4775" y="2453"/>
                    </a:cubicBezTo>
                    <a:lnTo>
                      <a:pt x="5810" y="2453"/>
                    </a:lnTo>
                    <a:cubicBezTo>
                      <a:pt x="5937" y="2453"/>
                      <a:pt x="6033" y="2549"/>
                      <a:pt x="6033" y="2676"/>
                    </a:cubicBezTo>
                    <a:lnTo>
                      <a:pt x="6033" y="3296"/>
                    </a:lnTo>
                    <a:cubicBezTo>
                      <a:pt x="6033" y="3631"/>
                      <a:pt x="6302" y="3917"/>
                      <a:pt x="6637" y="3917"/>
                    </a:cubicBezTo>
                    <a:lnTo>
                      <a:pt x="6955" y="3917"/>
                    </a:lnTo>
                    <a:cubicBezTo>
                      <a:pt x="7051" y="3917"/>
                      <a:pt x="7130" y="3949"/>
                      <a:pt x="7194" y="4013"/>
                    </a:cubicBezTo>
                    <a:cubicBezTo>
                      <a:pt x="7257" y="4092"/>
                      <a:pt x="7289" y="4172"/>
                      <a:pt x="7274" y="4267"/>
                    </a:cubicBezTo>
                    <a:cubicBezTo>
                      <a:pt x="7257" y="4442"/>
                      <a:pt x="7098" y="4569"/>
                      <a:pt x="6924" y="4569"/>
                    </a:cubicBezTo>
                    <a:lnTo>
                      <a:pt x="6637" y="4569"/>
                    </a:lnTo>
                    <a:cubicBezTo>
                      <a:pt x="6589" y="4569"/>
                      <a:pt x="6542" y="4586"/>
                      <a:pt x="6510" y="4618"/>
                    </a:cubicBezTo>
                    <a:cubicBezTo>
                      <a:pt x="6462" y="4649"/>
                      <a:pt x="6446" y="4713"/>
                      <a:pt x="6446" y="4760"/>
                    </a:cubicBezTo>
                    <a:cubicBezTo>
                      <a:pt x="6446" y="5413"/>
                      <a:pt x="6128" y="6050"/>
                      <a:pt x="5587" y="6447"/>
                    </a:cubicBezTo>
                    <a:cubicBezTo>
                      <a:pt x="5225" y="6714"/>
                      <a:pt x="4791" y="6852"/>
                      <a:pt x="4343" y="6852"/>
                    </a:cubicBezTo>
                    <a:cubicBezTo>
                      <a:pt x="4122" y="6852"/>
                      <a:pt x="3898" y="6818"/>
                      <a:pt x="3677" y="6750"/>
                    </a:cubicBezTo>
                    <a:cubicBezTo>
                      <a:pt x="2850" y="6479"/>
                      <a:pt x="2260" y="5668"/>
                      <a:pt x="2260" y="4760"/>
                    </a:cubicBezTo>
                    <a:cubicBezTo>
                      <a:pt x="2260" y="4649"/>
                      <a:pt x="2165" y="4569"/>
                      <a:pt x="2070" y="4569"/>
                    </a:cubicBezTo>
                    <a:lnTo>
                      <a:pt x="1751" y="4569"/>
                    </a:lnTo>
                    <a:cubicBezTo>
                      <a:pt x="1656" y="4569"/>
                      <a:pt x="1577" y="4522"/>
                      <a:pt x="1513" y="4458"/>
                    </a:cubicBezTo>
                    <a:cubicBezTo>
                      <a:pt x="1450" y="4378"/>
                      <a:pt x="1418" y="4299"/>
                      <a:pt x="1433" y="4204"/>
                    </a:cubicBezTo>
                    <a:cubicBezTo>
                      <a:pt x="1450" y="4045"/>
                      <a:pt x="1609" y="3917"/>
                      <a:pt x="1783" y="3917"/>
                    </a:cubicBezTo>
                    <a:lnTo>
                      <a:pt x="2070" y="3917"/>
                    </a:lnTo>
                    <a:cubicBezTo>
                      <a:pt x="2404" y="3917"/>
                      <a:pt x="2674" y="3631"/>
                      <a:pt x="2674" y="3296"/>
                    </a:cubicBezTo>
                    <a:lnTo>
                      <a:pt x="2674" y="2676"/>
                    </a:lnTo>
                    <a:cubicBezTo>
                      <a:pt x="2674" y="2564"/>
                      <a:pt x="2595" y="2485"/>
                      <a:pt x="2483" y="2485"/>
                    </a:cubicBezTo>
                    <a:cubicBezTo>
                      <a:pt x="2373" y="2485"/>
                      <a:pt x="2292" y="2564"/>
                      <a:pt x="2292" y="2676"/>
                    </a:cubicBezTo>
                    <a:lnTo>
                      <a:pt x="2292" y="3296"/>
                    </a:lnTo>
                    <a:cubicBezTo>
                      <a:pt x="2292" y="3423"/>
                      <a:pt x="2182" y="3519"/>
                      <a:pt x="2070" y="3519"/>
                    </a:cubicBezTo>
                    <a:lnTo>
                      <a:pt x="1783" y="3519"/>
                    </a:lnTo>
                    <a:cubicBezTo>
                      <a:pt x="1736" y="3519"/>
                      <a:pt x="1688" y="3535"/>
                      <a:pt x="1641" y="3535"/>
                    </a:cubicBezTo>
                    <a:lnTo>
                      <a:pt x="1641" y="1849"/>
                    </a:lnTo>
                    <a:cubicBezTo>
                      <a:pt x="1641" y="1467"/>
                      <a:pt x="1831" y="1117"/>
                      <a:pt x="2165" y="941"/>
                    </a:cubicBezTo>
                    <a:cubicBezTo>
                      <a:pt x="2260" y="877"/>
                      <a:pt x="2292" y="767"/>
                      <a:pt x="2229" y="671"/>
                    </a:cubicBezTo>
                    <a:cubicBezTo>
                      <a:pt x="2196" y="605"/>
                      <a:pt x="2125" y="569"/>
                      <a:pt x="2058" y="569"/>
                    </a:cubicBezTo>
                    <a:cubicBezTo>
                      <a:pt x="2028" y="569"/>
                      <a:pt x="1999" y="576"/>
                      <a:pt x="1974" y="591"/>
                    </a:cubicBezTo>
                    <a:cubicBezTo>
                      <a:pt x="1528" y="862"/>
                      <a:pt x="1242" y="1339"/>
                      <a:pt x="1242" y="1849"/>
                    </a:cubicBezTo>
                    <a:lnTo>
                      <a:pt x="1242" y="3742"/>
                    </a:lnTo>
                    <a:cubicBezTo>
                      <a:pt x="1131" y="3854"/>
                      <a:pt x="1051" y="3996"/>
                      <a:pt x="1036" y="4172"/>
                    </a:cubicBezTo>
                    <a:cubicBezTo>
                      <a:pt x="1019" y="4363"/>
                      <a:pt x="1083" y="4569"/>
                      <a:pt x="1227" y="4713"/>
                    </a:cubicBezTo>
                    <a:cubicBezTo>
                      <a:pt x="1354" y="4872"/>
                      <a:pt x="1545" y="4951"/>
                      <a:pt x="1751" y="4951"/>
                    </a:cubicBezTo>
                    <a:lnTo>
                      <a:pt x="1879" y="4951"/>
                    </a:lnTo>
                    <a:cubicBezTo>
                      <a:pt x="1910" y="5397"/>
                      <a:pt x="2070" y="5842"/>
                      <a:pt x="2341" y="6209"/>
                    </a:cubicBezTo>
                    <a:cubicBezTo>
                      <a:pt x="2500" y="6447"/>
                      <a:pt x="2691" y="6638"/>
                      <a:pt x="2914" y="6797"/>
                    </a:cubicBezTo>
                    <a:lnTo>
                      <a:pt x="2914" y="7815"/>
                    </a:lnTo>
                    <a:cubicBezTo>
                      <a:pt x="2914" y="7896"/>
                      <a:pt x="2865" y="7975"/>
                      <a:pt x="2770" y="8006"/>
                    </a:cubicBezTo>
                    <a:lnTo>
                      <a:pt x="622" y="8929"/>
                    </a:lnTo>
                    <a:cubicBezTo>
                      <a:pt x="240" y="9105"/>
                      <a:pt x="1" y="9470"/>
                      <a:pt x="1" y="9884"/>
                    </a:cubicBezTo>
                    <a:lnTo>
                      <a:pt x="1" y="11826"/>
                    </a:lnTo>
                    <a:cubicBezTo>
                      <a:pt x="1" y="11938"/>
                      <a:pt x="81" y="12016"/>
                      <a:pt x="192" y="12016"/>
                    </a:cubicBezTo>
                    <a:cubicBezTo>
                      <a:pt x="304" y="12016"/>
                      <a:pt x="383" y="11938"/>
                      <a:pt x="383" y="11826"/>
                    </a:cubicBezTo>
                    <a:lnTo>
                      <a:pt x="383" y="9884"/>
                    </a:lnTo>
                    <a:cubicBezTo>
                      <a:pt x="383" y="9630"/>
                      <a:pt x="542" y="9391"/>
                      <a:pt x="781" y="9296"/>
                    </a:cubicBezTo>
                    <a:lnTo>
                      <a:pt x="1815" y="8850"/>
                    </a:lnTo>
                    <a:cubicBezTo>
                      <a:pt x="2054" y="9279"/>
                      <a:pt x="2388" y="9646"/>
                      <a:pt x="2802" y="9901"/>
                    </a:cubicBezTo>
                    <a:cubicBezTo>
                      <a:pt x="3264" y="10202"/>
                      <a:pt x="3805" y="10362"/>
                      <a:pt x="4346" y="10362"/>
                    </a:cubicBezTo>
                    <a:cubicBezTo>
                      <a:pt x="5411" y="10362"/>
                      <a:pt x="6398" y="9757"/>
                      <a:pt x="6907" y="8834"/>
                    </a:cubicBezTo>
                    <a:lnTo>
                      <a:pt x="7926" y="9248"/>
                    </a:lnTo>
                    <a:cubicBezTo>
                      <a:pt x="8165" y="9343"/>
                      <a:pt x="8324" y="9582"/>
                      <a:pt x="8324" y="9837"/>
                    </a:cubicBezTo>
                    <a:lnTo>
                      <a:pt x="8324" y="11826"/>
                    </a:lnTo>
                    <a:cubicBezTo>
                      <a:pt x="8324" y="11938"/>
                      <a:pt x="8403" y="12016"/>
                      <a:pt x="8515" y="12016"/>
                    </a:cubicBezTo>
                    <a:cubicBezTo>
                      <a:pt x="8610" y="12016"/>
                      <a:pt x="8706" y="11938"/>
                      <a:pt x="8706" y="11826"/>
                    </a:cubicBezTo>
                    <a:lnTo>
                      <a:pt x="8706" y="9837"/>
                    </a:lnTo>
                    <a:cubicBezTo>
                      <a:pt x="8706" y="9423"/>
                      <a:pt x="8451" y="9041"/>
                      <a:pt x="8069" y="8882"/>
                    </a:cubicBezTo>
                    <a:lnTo>
                      <a:pt x="5937" y="8006"/>
                    </a:lnTo>
                    <a:cubicBezTo>
                      <a:pt x="5842" y="7975"/>
                      <a:pt x="5793" y="7896"/>
                      <a:pt x="5793" y="7800"/>
                    </a:cubicBezTo>
                    <a:lnTo>
                      <a:pt x="5793" y="6782"/>
                    </a:lnTo>
                    <a:lnTo>
                      <a:pt x="5825" y="6750"/>
                    </a:lnTo>
                    <a:cubicBezTo>
                      <a:pt x="6398" y="6336"/>
                      <a:pt x="6765" y="5668"/>
                      <a:pt x="6828" y="4951"/>
                    </a:cubicBezTo>
                    <a:lnTo>
                      <a:pt x="6924" y="4951"/>
                    </a:lnTo>
                    <a:cubicBezTo>
                      <a:pt x="7306" y="4951"/>
                      <a:pt x="7624" y="4665"/>
                      <a:pt x="7656" y="4315"/>
                    </a:cubicBezTo>
                    <a:cubicBezTo>
                      <a:pt x="7687" y="4108"/>
                      <a:pt x="7624" y="3901"/>
                      <a:pt x="7480" y="3758"/>
                    </a:cubicBezTo>
                    <a:cubicBezTo>
                      <a:pt x="7480" y="3742"/>
                      <a:pt x="7465" y="3742"/>
                      <a:pt x="7465" y="3726"/>
                    </a:cubicBezTo>
                    <a:lnTo>
                      <a:pt x="7465" y="1641"/>
                    </a:lnTo>
                    <a:cubicBezTo>
                      <a:pt x="7465" y="909"/>
                      <a:pt x="6971" y="257"/>
                      <a:pt x="6271" y="50"/>
                    </a:cubicBezTo>
                    <a:cubicBezTo>
                      <a:pt x="6207" y="35"/>
                      <a:pt x="6128" y="18"/>
                      <a:pt x="6048" y="3"/>
                    </a:cubicBezTo>
                    <a:cubicBezTo>
                      <a:pt x="6038" y="1"/>
                      <a:pt x="6028" y="1"/>
                      <a:pt x="6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44;p41">
                <a:extLst>
                  <a:ext uri="{FF2B5EF4-FFF2-40B4-BE49-F238E27FC236}">
                    <a16:creationId xmlns:a16="http://schemas.microsoft.com/office/drawing/2014/main" id="{CD638E72-9BE9-AA85-066A-0AE9003A5C14}"/>
                  </a:ext>
                </a:extLst>
              </p:cNvPr>
              <p:cNvSpPr/>
              <p:nvPr/>
            </p:nvSpPr>
            <p:spPr>
              <a:xfrm>
                <a:off x="6514260" y="1548678"/>
                <a:ext cx="35911" cy="13784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532" extrusionOk="0">
                    <a:moveTo>
                      <a:pt x="686" y="0"/>
                    </a:moveTo>
                    <a:cubicBezTo>
                      <a:pt x="478" y="0"/>
                      <a:pt x="255" y="64"/>
                      <a:pt x="113" y="175"/>
                    </a:cubicBezTo>
                    <a:cubicBezTo>
                      <a:pt x="17" y="238"/>
                      <a:pt x="1" y="351"/>
                      <a:pt x="49" y="446"/>
                    </a:cubicBezTo>
                    <a:cubicBezTo>
                      <a:pt x="87" y="503"/>
                      <a:pt x="148" y="531"/>
                      <a:pt x="208" y="531"/>
                    </a:cubicBezTo>
                    <a:cubicBezTo>
                      <a:pt x="248" y="531"/>
                      <a:pt x="287" y="519"/>
                      <a:pt x="319" y="493"/>
                    </a:cubicBezTo>
                    <a:cubicBezTo>
                      <a:pt x="415" y="429"/>
                      <a:pt x="558" y="398"/>
                      <a:pt x="686" y="398"/>
                    </a:cubicBezTo>
                    <a:cubicBezTo>
                      <a:pt x="828" y="398"/>
                      <a:pt x="972" y="429"/>
                      <a:pt x="1051" y="493"/>
                    </a:cubicBezTo>
                    <a:cubicBezTo>
                      <a:pt x="1099" y="525"/>
                      <a:pt x="1131" y="525"/>
                      <a:pt x="1163" y="525"/>
                    </a:cubicBezTo>
                    <a:cubicBezTo>
                      <a:pt x="1227" y="525"/>
                      <a:pt x="1290" y="493"/>
                      <a:pt x="1322" y="446"/>
                    </a:cubicBezTo>
                    <a:cubicBezTo>
                      <a:pt x="1386" y="351"/>
                      <a:pt x="1369" y="238"/>
                      <a:pt x="1274" y="175"/>
                    </a:cubicBezTo>
                    <a:cubicBezTo>
                      <a:pt x="1115" y="64"/>
                      <a:pt x="909" y="0"/>
                      <a:pt x="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45;p41">
                <a:extLst>
                  <a:ext uri="{FF2B5EF4-FFF2-40B4-BE49-F238E27FC236}">
                    <a16:creationId xmlns:a16="http://schemas.microsoft.com/office/drawing/2014/main" id="{A3AE695D-4AA8-B13D-DB34-30274139393B}"/>
                  </a:ext>
                </a:extLst>
              </p:cNvPr>
              <p:cNvSpPr/>
              <p:nvPr/>
            </p:nvSpPr>
            <p:spPr>
              <a:xfrm>
                <a:off x="6489127" y="1381688"/>
                <a:ext cx="70112" cy="11216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4329" extrusionOk="0">
                    <a:moveTo>
                      <a:pt x="1815" y="382"/>
                    </a:moveTo>
                    <a:lnTo>
                      <a:pt x="1480" y="1369"/>
                    </a:lnTo>
                    <a:cubicBezTo>
                      <a:pt x="1465" y="1432"/>
                      <a:pt x="1465" y="1496"/>
                      <a:pt x="1512" y="1544"/>
                    </a:cubicBezTo>
                    <a:cubicBezTo>
                      <a:pt x="1544" y="1608"/>
                      <a:pt x="1607" y="1640"/>
                      <a:pt x="1656" y="1640"/>
                    </a:cubicBezTo>
                    <a:lnTo>
                      <a:pt x="2117" y="1640"/>
                    </a:lnTo>
                    <a:lnTo>
                      <a:pt x="892" y="3405"/>
                    </a:lnTo>
                    <a:lnTo>
                      <a:pt x="1019" y="2085"/>
                    </a:lnTo>
                    <a:cubicBezTo>
                      <a:pt x="1034" y="2022"/>
                      <a:pt x="1019" y="1973"/>
                      <a:pt x="971" y="1926"/>
                    </a:cubicBezTo>
                    <a:cubicBezTo>
                      <a:pt x="939" y="1894"/>
                      <a:pt x="892" y="1862"/>
                      <a:pt x="828" y="1862"/>
                    </a:cubicBezTo>
                    <a:lnTo>
                      <a:pt x="430" y="1862"/>
                    </a:lnTo>
                    <a:lnTo>
                      <a:pt x="589" y="382"/>
                    </a:lnTo>
                    <a:close/>
                    <a:moveTo>
                      <a:pt x="415" y="0"/>
                    </a:moveTo>
                    <a:cubicBezTo>
                      <a:pt x="319" y="0"/>
                      <a:pt x="239" y="64"/>
                      <a:pt x="224" y="176"/>
                    </a:cubicBezTo>
                    <a:lnTo>
                      <a:pt x="16" y="2037"/>
                    </a:lnTo>
                    <a:cubicBezTo>
                      <a:pt x="1" y="2101"/>
                      <a:pt x="33" y="2149"/>
                      <a:pt x="64" y="2196"/>
                    </a:cubicBezTo>
                    <a:cubicBezTo>
                      <a:pt x="96" y="2228"/>
                      <a:pt x="160" y="2260"/>
                      <a:pt x="207" y="2260"/>
                    </a:cubicBezTo>
                    <a:lnTo>
                      <a:pt x="621" y="2260"/>
                    </a:lnTo>
                    <a:lnTo>
                      <a:pt x="430" y="4122"/>
                    </a:lnTo>
                    <a:cubicBezTo>
                      <a:pt x="415" y="4218"/>
                      <a:pt x="478" y="4297"/>
                      <a:pt x="557" y="4328"/>
                    </a:cubicBezTo>
                    <a:lnTo>
                      <a:pt x="621" y="4328"/>
                    </a:lnTo>
                    <a:cubicBezTo>
                      <a:pt x="684" y="4328"/>
                      <a:pt x="748" y="4313"/>
                      <a:pt x="780" y="4249"/>
                    </a:cubicBezTo>
                    <a:lnTo>
                      <a:pt x="2658" y="1544"/>
                    </a:lnTo>
                    <a:cubicBezTo>
                      <a:pt x="2689" y="1496"/>
                      <a:pt x="2706" y="1417"/>
                      <a:pt x="2674" y="1353"/>
                    </a:cubicBezTo>
                    <a:cubicBezTo>
                      <a:pt x="2626" y="1290"/>
                      <a:pt x="2562" y="1241"/>
                      <a:pt x="2498" y="1241"/>
                    </a:cubicBezTo>
                    <a:lnTo>
                      <a:pt x="1926" y="1241"/>
                    </a:lnTo>
                    <a:lnTo>
                      <a:pt x="2260" y="255"/>
                    </a:lnTo>
                    <a:cubicBezTo>
                      <a:pt x="2276" y="191"/>
                      <a:pt x="2276" y="127"/>
                      <a:pt x="2229" y="80"/>
                    </a:cubicBezTo>
                    <a:cubicBezTo>
                      <a:pt x="2197" y="32"/>
                      <a:pt x="2133" y="0"/>
                      <a:pt x="20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46;p41">
                <a:extLst>
                  <a:ext uri="{FF2B5EF4-FFF2-40B4-BE49-F238E27FC236}">
                    <a16:creationId xmlns:a16="http://schemas.microsoft.com/office/drawing/2014/main" id="{F0D9C9E7-BDFF-6F71-485C-46558B304AE5}"/>
                  </a:ext>
                </a:extLst>
              </p:cNvPr>
              <p:cNvSpPr/>
              <p:nvPr/>
            </p:nvSpPr>
            <p:spPr>
              <a:xfrm>
                <a:off x="6445832" y="1392337"/>
                <a:ext cx="22283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22" extrusionOk="0">
                    <a:moveTo>
                      <a:pt x="213" y="1"/>
                    </a:moveTo>
                    <a:cubicBezTo>
                      <a:pt x="177" y="1"/>
                      <a:pt x="141" y="11"/>
                      <a:pt x="112" y="35"/>
                    </a:cubicBezTo>
                    <a:cubicBezTo>
                      <a:pt x="17" y="98"/>
                      <a:pt x="0" y="210"/>
                      <a:pt x="49" y="306"/>
                    </a:cubicBezTo>
                    <a:lnTo>
                      <a:pt x="462" y="926"/>
                    </a:lnTo>
                    <a:cubicBezTo>
                      <a:pt x="509" y="989"/>
                      <a:pt x="573" y="1021"/>
                      <a:pt x="637" y="1021"/>
                    </a:cubicBezTo>
                    <a:cubicBezTo>
                      <a:pt x="669" y="1021"/>
                      <a:pt x="700" y="1006"/>
                      <a:pt x="732" y="974"/>
                    </a:cubicBezTo>
                    <a:cubicBezTo>
                      <a:pt x="828" y="926"/>
                      <a:pt x="860" y="798"/>
                      <a:pt x="796" y="703"/>
                    </a:cubicBezTo>
                    <a:lnTo>
                      <a:pt x="382" y="83"/>
                    </a:lnTo>
                    <a:cubicBezTo>
                      <a:pt x="342" y="32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47;p41">
                <a:extLst>
                  <a:ext uri="{FF2B5EF4-FFF2-40B4-BE49-F238E27FC236}">
                    <a16:creationId xmlns:a16="http://schemas.microsoft.com/office/drawing/2014/main" id="{9B68330B-DD64-DF27-F4E4-DE6C458D6CA0}"/>
                  </a:ext>
                </a:extLst>
              </p:cNvPr>
              <p:cNvSpPr/>
              <p:nvPr/>
            </p:nvSpPr>
            <p:spPr>
              <a:xfrm>
                <a:off x="6423990" y="1419361"/>
                <a:ext cx="27646" cy="1554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00" extrusionOk="0">
                    <a:moveTo>
                      <a:pt x="228" y="0"/>
                    </a:moveTo>
                    <a:cubicBezTo>
                      <a:pt x="149" y="0"/>
                      <a:pt x="73" y="49"/>
                      <a:pt x="48" y="137"/>
                    </a:cubicBezTo>
                    <a:cubicBezTo>
                      <a:pt x="1" y="233"/>
                      <a:pt x="64" y="345"/>
                      <a:pt x="160" y="377"/>
                    </a:cubicBezTo>
                    <a:lnTo>
                      <a:pt x="796" y="583"/>
                    </a:lnTo>
                    <a:cubicBezTo>
                      <a:pt x="811" y="583"/>
                      <a:pt x="828" y="599"/>
                      <a:pt x="843" y="599"/>
                    </a:cubicBezTo>
                    <a:cubicBezTo>
                      <a:pt x="939" y="599"/>
                      <a:pt x="1002" y="536"/>
                      <a:pt x="1034" y="456"/>
                    </a:cubicBezTo>
                    <a:cubicBezTo>
                      <a:pt x="1066" y="360"/>
                      <a:pt x="1019" y="249"/>
                      <a:pt x="907" y="218"/>
                    </a:cubicBezTo>
                    <a:lnTo>
                      <a:pt x="287" y="10"/>
                    </a:lnTo>
                    <a:cubicBezTo>
                      <a:pt x="268" y="4"/>
                      <a:pt x="248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48;p41">
                <a:extLst>
                  <a:ext uri="{FF2B5EF4-FFF2-40B4-BE49-F238E27FC236}">
                    <a16:creationId xmlns:a16="http://schemas.microsoft.com/office/drawing/2014/main" id="{14A8D98B-8285-65A2-4C17-28C2FB507FB0}"/>
                  </a:ext>
                </a:extLst>
              </p:cNvPr>
              <p:cNvSpPr/>
              <p:nvPr/>
            </p:nvSpPr>
            <p:spPr>
              <a:xfrm>
                <a:off x="6601680" y="1392337"/>
                <a:ext cx="22283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22" extrusionOk="0">
                    <a:moveTo>
                      <a:pt x="647" y="1"/>
                    </a:moveTo>
                    <a:cubicBezTo>
                      <a:pt x="584" y="1"/>
                      <a:pt x="518" y="32"/>
                      <a:pt x="478" y="83"/>
                    </a:cubicBezTo>
                    <a:lnTo>
                      <a:pt x="64" y="703"/>
                    </a:lnTo>
                    <a:cubicBezTo>
                      <a:pt x="0" y="798"/>
                      <a:pt x="32" y="926"/>
                      <a:pt x="128" y="974"/>
                    </a:cubicBezTo>
                    <a:cubicBezTo>
                      <a:pt x="160" y="1006"/>
                      <a:pt x="191" y="1021"/>
                      <a:pt x="223" y="1021"/>
                    </a:cubicBezTo>
                    <a:cubicBezTo>
                      <a:pt x="287" y="1021"/>
                      <a:pt x="350" y="989"/>
                      <a:pt x="399" y="926"/>
                    </a:cubicBezTo>
                    <a:lnTo>
                      <a:pt x="813" y="306"/>
                    </a:lnTo>
                    <a:cubicBezTo>
                      <a:pt x="860" y="210"/>
                      <a:pt x="844" y="98"/>
                      <a:pt x="749" y="35"/>
                    </a:cubicBezTo>
                    <a:cubicBezTo>
                      <a:pt x="720" y="11"/>
                      <a:pt x="684" y="1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49;p41">
                <a:extLst>
                  <a:ext uri="{FF2B5EF4-FFF2-40B4-BE49-F238E27FC236}">
                    <a16:creationId xmlns:a16="http://schemas.microsoft.com/office/drawing/2014/main" id="{7F36A03E-A040-41A5-085E-AA47CB855A68}"/>
                  </a:ext>
                </a:extLst>
              </p:cNvPr>
              <p:cNvSpPr/>
              <p:nvPr/>
            </p:nvSpPr>
            <p:spPr>
              <a:xfrm>
                <a:off x="6618159" y="1419361"/>
                <a:ext cx="27257" cy="1554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0" extrusionOk="0">
                    <a:moveTo>
                      <a:pt x="841" y="0"/>
                    </a:moveTo>
                    <a:cubicBezTo>
                      <a:pt x="821" y="0"/>
                      <a:pt x="801" y="4"/>
                      <a:pt x="781" y="10"/>
                    </a:cubicBezTo>
                    <a:lnTo>
                      <a:pt x="160" y="218"/>
                    </a:lnTo>
                    <a:cubicBezTo>
                      <a:pt x="49" y="249"/>
                      <a:pt x="1" y="360"/>
                      <a:pt x="33" y="456"/>
                    </a:cubicBezTo>
                    <a:cubicBezTo>
                      <a:pt x="65" y="536"/>
                      <a:pt x="128" y="599"/>
                      <a:pt x="224" y="599"/>
                    </a:cubicBezTo>
                    <a:cubicBezTo>
                      <a:pt x="240" y="599"/>
                      <a:pt x="256" y="583"/>
                      <a:pt x="272" y="583"/>
                    </a:cubicBezTo>
                    <a:lnTo>
                      <a:pt x="909" y="377"/>
                    </a:lnTo>
                    <a:cubicBezTo>
                      <a:pt x="1004" y="345"/>
                      <a:pt x="1051" y="233"/>
                      <a:pt x="1019" y="137"/>
                    </a:cubicBezTo>
                    <a:cubicBezTo>
                      <a:pt x="994" y="49"/>
                      <a:pt x="918" y="0"/>
                      <a:pt x="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550;p41">
            <a:extLst>
              <a:ext uri="{FF2B5EF4-FFF2-40B4-BE49-F238E27FC236}">
                <a16:creationId xmlns:a16="http://schemas.microsoft.com/office/drawing/2014/main" id="{47D1D9B5-9CDC-21D5-C183-D92A3F121989}"/>
              </a:ext>
            </a:extLst>
          </p:cNvPr>
          <p:cNvGrpSpPr/>
          <p:nvPr/>
        </p:nvGrpSpPr>
        <p:grpSpPr>
          <a:xfrm rot="10800000">
            <a:off x="2733583" y="5778070"/>
            <a:ext cx="1013300" cy="1028925"/>
            <a:chOff x="3043700" y="1916150"/>
            <a:chExt cx="1013300" cy="1028925"/>
          </a:xfrm>
        </p:grpSpPr>
        <p:pic>
          <p:nvPicPr>
            <p:cNvPr id="25" name="Google Shape;551;p41">
              <a:extLst>
                <a:ext uri="{FF2B5EF4-FFF2-40B4-BE49-F238E27FC236}">
                  <a16:creationId xmlns:a16="http://schemas.microsoft.com/office/drawing/2014/main" id="{9D87195A-819E-F91E-37D5-B2D1233E281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43700" y="1916150"/>
              <a:ext cx="1013300" cy="100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552;p41">
              <a:extLst>
                <a:ext uri="{FF2B5EF4-FFF2-40B4-BE49-F238E27FC236}">
                  <a16:creationId xmlns:a16="http://schemas.microsoft.com/office/drawing/2014/main" id="{AAE6B759-98AA-BD4A-8040-0C7A4702B422}"/>
                </a:ext>
              </a:extLst>
            </p:cNvPr>
            <p:cNvSpPr/>
            <p:nvPr/>
          </p:nvSpPr>
          <p:spPr>
            <a:xfrm>
              <a:off x="3065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553;p41">
              <a:extLst>
                <a:ext uri="{FF2B5EF4-FFF2-40B4-BE49-F238E27FC236}">
                  <a16:creationId xmlns:a16="http://schemas.microsoft.com/office/drawing/2014/main" id="{ADBDD398-D96B-36F9-F34F-D98E5871BC79}"/>
                </a:ext>
              </a:extLst>
            </p:cNvPr>
            <p:cNvGrpSpPr/>
            <p:nvPr/>
          </p:nvGrpSpPr>
          <p:grpSpPr>
            <a:xfrm>
              <a:off x="3364840" y="2166678"/>
              <a:ext cx="385317" cy="572797"/>
              <a:chOff x="5632361" y="1381688"/>
              <a:chExt cx="231324" cy="343878"/>
            </a:xfrm>
          </p:grpSpPr>
          <p:sp>
            <p:nvSpPr>
              <p:cNvPr id="28" name="Google Shape;554;p41">
                <a:extLst>
                  <a:ext uri="{FF2B5EF4-FFF2-40B4-BE49-F238E27FC236}">
                    <a16:creationId xmlns:a16="http://schemas.microsoft.com/office/drawing/2014/main" id="{3FAF26EA-4308-5D59-7904-3D342284AB10}"/>
                  </a:ext>
                </a:extLst>
              </p:cNvPr>
              <p:cNvSpPr/>
              <p:nvPr/>
            </p:nvSpPr>
            <p:spPr>
              <a:xfrm>
                <a:off x="5707785" y="1510746"/>
                <a:ext cx="10364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606" extrusionOk="0">
                    <a:moveTo>
                      <a:pt x="208" y="0"/>
                    </a:moveTo>
                    <a:cubicBezTo>
                      <a:pt x="96" y="0"/>
                      <a:pt x="1" y="96"/>
                      <a:pt x="1" y="207"/>
                    </a:cubicBezTo>
                    <a:lnTo>
                      <a:pt x="1" y="414"/>
                    </a:lnTo>
                    <a:cubicBezTo>
                      <a:pt x="1" y="510"/>
                      <a:pt x="96" y="605"/>
                      <a:pt x="208" y="605"/>
                    </a:cubicBezTo>
                    <a:cubicBezTo>
                      <a:pt x="304" y="605"/>
                      <a:pt x="399" y="510"/>
                      <a:pt x="399" y="414"/>
                    </a:cubicBezTo>
                    <a:lnTo>
                      <a:pt x="399" y="207"/>
                    </a:lnTo>
                    <a:cubicBezTo>
                      <a:pt x="399" y="96"/>
                      <a:pt x="304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55;p41">
                <a:extLst>
                  <a:ext uri="{FF2B5EF4-FFF2-40B4-BE49-F238E27FC236}">
                    <a16:creationId xmlns:a16="http://schemas.microsoft.com/office/drawing/2014/main" id="{31528DBB-73AE-1595-A9E8-BE4BF00CEE36}"/>
                  </a:ext>
                </a:extLst>
              </p:cNvPr>
              <p:cNvSpPr/>
              <p:nvPr/>
            </p:nvSpPr>
            <p:spPr>
              <a:xfrm>
                <a:off x="5761834" y="1510746"/>
                <a:ext cx="9924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06" extrusionOk="0">
                    <a:moveTo>
                      <a:pt x="191" y="0"/>
                    </a:moveTo>
                    <a:cubicBezTo>
                      <a:pt x="79" y="0"/>
                      <a:pt x="0" y="96"/>
                      <a:pt x="0" y="207"/>
                    </a:cubicBezTo>
                    <a:lnTo>
                      <a:pt x="0" y="414"/>
                    </a:lnTo>
                    <a:cubicBezTo>
                      <a:pt x="0" y="510"/>
                      <a:pt x="79" y="605"/>
                      <a:pt x="191" y="605"/>
                    </a:cubicBezTo>
                    <a:cubicBezTo>
                      <a:pt x="302" y="605"/>
                      <a:pt x="382" y="510"/>
                      <a:pt x="382" y="414"/>
                    </a:cubicBezTo>
                    <a:lnTo>
                      <a:pt x="382" y="207"/>
                    </a:lnTo>
                    <a:cubicBezTo>
                      <a:pt x="382" y="96"/>
                      <a:pt x="302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56;p41">
                <a:extLst>
                  <a:ext uri="{FF2B5EF4-FFF2-40B4-BE49-F238E27FC236}">
                    <a16:creationId xmlns:a16="http://schemas.microsoft.com/office/drawing/2014/main" id="{20FDD854-63B1-5AF5-8584-A04C6F7C112E}"/>
                  </a:ext>
                </a:extLst>
              </p:cNvPr>
              <p:cNvSpPr/>
              <p:nvPr/>
            </p:nvSpPr>
            <p:spPr>
              <a:xfrm>
                <a:off x="5723461" y="1548678"/>
                <a:ext cx="33009" cy="1321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10" extrusionOk="0">
                    <a:moveTo>
                      <a:pt x="637" y="0"/>
                    </a:moveTo>
                    <a:cubicBezTo>
                      <a:pt x="431" y="0"/>
                      <a:pt x="255" y="48"/>
                      <a:pt x="113" y="160"/>
                    </a:cubicBezTo>
                    <a:cubicBezTo>
                      <a:pt x="17" y="223"/>
                      <a:pt x="1" y="334"/>
                      <a:pt x="64" y="429"/>
                    </a:cubicBezTo>
                    <a:cubicBezTo>
                      <a:pt x="104" y="480"/>
                      <a:pt x="163" y="504"/>
                      <a:pt x="225" y="504"/>
                    </a:cubicBezTo>
                    <a:cubicBezTo>
                      <a:pt x="262" y="504"/>
                      <a:pt x="300" y="495"/>
                      <a:pt x="335" y="478"/>
                    </a:cubicBezTo>
                    <a:cubicBezTo>
                      <a:pt x="414" y="414"/>
                      <a:pt x="526" y="382"/>
                      <a:pt x="637" y="382"/>
                    </a:cubicBezTo>
                    <a:cubicBezTo>
                      <a:pt x="749" y="382"/>
                      <a:pt x="860" y="414"/>
                      <a:pt x="940" y="478"/>
                    </a:cubicBezTo>
                    <a:cubicBezTo>
                      <a:pt x="972" y="493"/>
                      <a:pt x="1019" y="510"/>
                      <a:pt x="1051" y="510"/>
                    </a:cubicBezTo>
                    <a:cubicBezTo>
                      <a:pt x="1115" y="510"/>
                      <a:pt x="1178" y="478"/>
                      <a:pt x="1210" y="429"/>
                    </a:cubicBezTo>
                    <a:cubicBezTo>
                      <a:pt x="1274" y="334"/>
                      <a:pt x="1258" y="223"/>
                      <a:pt x="1163" y="160"/>
                    </a:cubicBezTo>
                    <a:cubicBezTo>
                      <a:pt x="1019" y="48"/>
                      <a:pt x="828" y="0"/>
                      <a:pt x="6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57;p41">
                <a:extLst>
                  <a:ext uri="{FF2B5EF4-FFF2-40B4-BE49-F238E27FC236}">
                    <a16:creationId xmlns:a16="http://schemas.microsoft.com/office/drawing/2014/main" id="{255ACB99-BB9F-DB27-6442-99DBF7D16BE7}"/>
                  </a:ext>
                </a:extLst>
              </p:cNvPr>
              <p:cNvSpPr/>
              <p:nvPr/>
            </p:nvSpPr>
            <p:spPr>
              <a:xfrm>
                <a:off x="5632361" y="1381688"/>
                <a:ext cx="231324" cy="343878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13272" extrusionOk="0">
                    <a:moveTo>
                      <a:pt x="4153" y="382"/>
                    </a:moveTo>
                    <a:cubicBezTo>
                      <a:pt x="4870" y="382"/>
                      <a:pt x="5475" y="908"/>
                      <a:pt x="5602" y="1608"/>
                    </a:cubicBezTo>
                    <a:cubicBezTo>
                      <a:pt x="5172" y="1369"/>
                      <a:pt x="4679" y="1241"/>
                      <a:pt x="4153" y="1241"/>
                    </a:cubicBezTo>
                    <a:cubicBezTo>
                      <a:pt x="3644" y="1241"/>
                      <a:pt x="3151" y="1369"/>
                      <a:pt x="2706" y="1608"/>
                    </a:cubicBezTo>
                    <a:cubicBezTo>
                      <a:pt x="2833" y="908"/>
                      <a:pt x="3421" y="382"/>
                      <a:pt x="4153" y="382"/>
                    </a:cubicBezTo>
                    <a:close/>
                    <a:moveTo>
                      <a:pt x="7893" y="7241"/>
                    </a:moveTo>
                    <a:cubicBezTo>
                      <a:pt x="8021" y="7241"/>
                      <a:pt x="8116" y="7352"/>
                      <a:pt x="8116" y="7464"/>
                    </a:cubicBezTo>
                    <a:lnTo>
                      <a:pt x="8116" y="7893"/>
                    </a:lnTo>
                    <a:lnTo>
                      <a:pt x="7671" y="7893"/>
                    </a:lnTo>
                    <a:lnTo>
                      <a:pt x="7671" y="7464"/>
                    </a:lnTo>
                    <a:cubicBezTo>
                      <a:pt x="7671" y="7352"/>
                      <a:pt x="7766" y="7241"/>
                      <a:pt x="7893" y="7241"/>
                    </a:cubicBezTo>
                    <a:close/>
                    <a:moveTo>
                      <a:pt x="3151" y="3708"/>
                    </a:moveTo>
                    <a:cubicBezTo>
                      <a:pt x="3756" y="4010"/>
                      <a:pt x="4679" y="4377"/>
                      <a:pt x="5793" y="4519"/>
                    </a:cubicBezTo>
                    <a:cubicBezTo>
                      <a:pt x="5808" y="4519"/>
                      <a:pt x="5825" y="4536"/>
                      <a:pt x="5825" y="4551"/>
                    </a:cubicBezTo>
                    <a:cubicBezTo>
                      <a:pt x="5825" y="4886"/>
                      <a:pt x="6095" y="5172"/>
                      <a:pt x="6445" y="5172"/>
                    </a:cubicBezTo>
                    <a:lnTo>
                      <a:pt x="6748" y="5172"/>
                    </a:lnTo>
                    <a:cubicBezTo>
                      <a:pt x="6843" y="5172"/>
                      <a:pt x="6922" y="5204"/>
                      <a:pt x="6986" y="5268"/>
                    </a:cubicBezTo>
                    <a:cubicBezTo>
                      <a:pt x="7049" y="5347"/>
                      <a:pt x="7081" y="5427"/>
                      <a:pt x="7081" y="5522"/>
                    </a:cubicBezTo>
                    <a:cubicBezTo>
                      <a:pt x="7049" y="5697"/>
                      <a:pt x="6907" y="5824"/>
                      <a:pt x="6716" y="5824"/>
                    </a:cubicBezTo>
                    <a:lnTo>
                      <a:pt x="6445" y="5824"/>
                    </a:lnTo>
                    <a:cubicBezTo>
                      <a:pt x="6381" y="5824"/>
                      <a:pt x="6334" y="5841"/>
                      <a:pt x="6302" y="5873"/>
                    </a:cubicBezTo>
                    <a:cubicBezTo>
                      <a:pt x="6270" y="5904"/>
                      <a:pt x="6238" y="5968"/>
                      <a:pt x="6238" y="6015"/>
                    </a:cubicBezTo>
                    <a:cubicBezTo>
                      <a:pt x="6238" y="6573"/>
                      <a:pt x="6031" y="7097"/>
                      <a:pt x="5634" y="7496"/>
                    </a:cubicBezTo>
                    <a:cubicBezTo>
                      <a:pt x="5235" y="7893"/>
                      <a:pt x="4711" y="8100"/>
                      <a:pt x="4153" y="8100"/>
                    </a:cubicBezTo>
                    <a:cubicBezTo>
                      <a:pt x="2992" y="8100"/>
                      <a:pt x="2053" y="7161"/>
                      <a:pt x="2053" y="6015"/>
                    </a:cubicBezTo>
                    <a:cubicBezTo>
                      <a:pt x="2053" y="5904"/>
                      <a:pt x="1974" y="5824"/>
                      <a:pt x="1862" y="5824"/>
                    </a:cubicBezTo>
                    <a:lnTo>
                      <a:pt x="1560" y="5824"/>
                    </a:lnTo>
                    <a:cubicBezTo>
                      <a:pt x="1464" y="5824"/>
                      <a:pt x="1369" y="5777"/>
                      <a:pt x="1305" y="5713"/>
                    </a:cubicBezTo>
                    <a:cubicBezTo>
                      <a:pt x="1242" y="5633"/>
                      <a:pt x="1225" y="5554"/>
                      <a:pt x="1225" y="5459"/>
                    </a:cubicBezTo>
                    <a:cubicBezTo>
                      <a:pt x="1242" y="5300"/>
                      <a:pt x="1401" y="5172"/>
                      <a:pt x="1575" y="5172"/>
                    </a:cubicBezTo>
                    <a:lnTo>
                      <a:pt x="1862" y="5172"/>
                    </a:lnTo>
                    <a:cubicBezTo>
                      <a:pt x="2196" y="5172"/>
                      <a:pt x="2483" y="4886"/>
                      <a:pt x="2483" y="4551"/>
                    </a:cubicBezTo>
                    <a:lnTo>
                      <a:pt x="2483" y="4424"/>
                    </a:lnTo>
                    <a:cubicBezTo>
                      <a:pt x="2483" y="4042"/>
                      <a:pt x="2785" y="3724"/>
                      <a:pt x="3151" y="3708"/>
                    </a:cubicBezTo>
                    <a:close/>
                    <a:moveTo>
                      <a:pt x="5602" y="8084"/>
                    </a:moveTo>
                    <a:cubicBezTo>
                      <a:pt x="5840" y="8084"/>
                      <a:pt x="6031" y="8275"/>
                      <a:pt x="6031" y="8514"/>
                    </a:cubicBezTo>
                    <a:lnTo>
                      <a:pt x="6031" y="9119"/>
                    </a:lnTo>
                    <a:lnTo>
                      <a:pt x="2260" y="8546"/>
                    </a:lnTo>
                    <a:lnTo>
                      <a:pt x="2260" y="8514"/>
                    </a:lnTo>
                    <a:cubicBezTo>
                      <a:pt x="2260" y="8275"/>
                      <a:pt x="2466" y="8084"/>
                      <a:pt x="2689" y="8084"/>
                    </a:cubicBezTo>
                    <a:lnTo>
                      <a:pt x="2785" y="8084"/>
                    </a:lnTo>
                    <a:cubicBezTo>
                      <a:pt x="3167" y="8338"/>
                      <a:pt x="3644" y="8498"/>
                      <a:pt x="4153" y="8498"/>
                    </a:cubicBezTo>
                    <a:cubicBezTo>
                      <a:pt x="4647" y="8498"/>
                      <a:pt x="5124" y="8355"/>
                      <a:pt x="5522" y="8084"/>
                    </a:cubicBezTo>
                    <a:close/>
                    <a:moveTo>
                      <a:pt x="2260" y="8943"/>
                    </a:moveTo>
                    <a:lnTo>
                      <a:pt x="6031" y="9501"/>
                    </a:lnTo>
                    <a:lnTo>
                      <a:pt x="6031" y="9707"/>
                    </a:lnTo>
                    <a:cubicBezTo>
                      <a:pt x="5904" y="9802"/>
                      <a:pt x="5252" y="9978"/>
                      <a:pt x="4153" y="9978"/>
                    </a:cubicBezTo>
                    <a:cubicBezTo>
                      <a:pt x="3056" y="9978"/>
                      <a:pt x="2403" y="9802"/>
                      <a:pt x="2260" y="9707"/>
                    </a:cubicBezTo>
                    <a:lnTo>
                      <a:pt x="2260" y="8943"/>
                    </a:lnTo>
                    <a:close/>
                    <a:moveTo>
                      <a:pt x="4694" y="10343"/>
                    </a:moveTo>
                    <a:lnTo>
                      <a:pt x="5840" y="12062"/>
                    </a:lnTo>
                    <a:cubicBezTo>
                      <a:pt x="5840" y="12062"/>
                      <a:pt x="5856" y="12079"/>
                      <a:pt x="5840" y="12079"/>
                    </a:cubicBezTo>
                    <a:lnTo>
                      <a:pt x="5156" y="12556"/>
                    </a:lnTo>
                    <a:lnTo>
                      <a:pt x="5140" y="12556"/>
                    </a:lnTo>
                    <a:lnTo>
                      <a:pt x="5140" y="12539"/>
                    </a:lnTo>
                    <a:lnTo>
                      <a:pt x="3660" y="10360"/>
                    </a:lnTo>
                    <a:lnTo>
                      <a:pt x="4153" y="10360"/>
                    </a:lnTo>
                    <a:cubicBezTo>
                      <a:pt x="4344" y="10360"/>
                      <a:pt x="4520" y="10360"/>
                      <a:pt x="4694" y="10343"/>
                    </a:cubicBezTo>
                    <a:close/>
                    <a:moveTo>
                      <a:pt x="8116" y="8291"/>
                    </a:moveTo>
                    <a:lnTo>
                      <a:pt x="8116" y="11538"/>
                    </a:lnTo>
                    <a:cubicBezTo>
                      <a:pt x="8116" y="11601"/>
                      <a:pt x="8148" y="11665"/>
                      <a:pt x="8212" y="11697"/>
                    </a:cubicBezTo>
                    <a:cubicBezTo>
                      <a:pt x="8418" y="11824"/>
                      <a:pt x="8530" y="12015"/>
                      <a:pt x="8530" y="12253"/>
                    </a:cubicBezTo>
                    <a:cubicBezTo>
                      <a:pt x="8530" y="12444"/>
                      <a:pt x="8450" y="12620"/>
                      <a:pt x="8291" y="12747"/>
                    </a:cubicBezTo>
                    <a:cubicBezTo>
                      <a:pt x="8172" y="12842"/>
                      <a:pt x="8036" y="12892"/>
                      <a:pt x="7889" y="12892"/>
                    </a:cubicBezTo>
                    <a:cubicBezTo>
                      <a:pt x="7838" y="12892"/>
                      <a:pt x="7787" y="12886"/>
                      <a:pt x="7734" y="12874"/>
                    </a:cubicBezTo>
                    <a:cubicBezTo>
                      <a:pt x="7511" y="12811"/>
                      <a:pt x="7336" y="12635"/>
                      <a:pt x="7272" y="12412"/>
                    </a:cubicBezTo>
                    <a:cubicBezTo>
                      <a:pt x="7208" y="12126"/>
                      <a:pt x="7320" y="11839"/>
                      <a:pt x="7575" y="11697"/>
                    </a:cubicBezTo>
                    <a:cubicBezTo>
                      <a:pt x="7639" y="11665"/>
                      <a:pt x="7671" y="11601"/>
                      <a:pt x="7671" y="11538"/>
                    </a:cubicBezTo>
                    <a:lnTo>
                      <a:pt x="7671" y="8291"/>
                    </a:lnTo>
                    <a:close/>
                    <a:moveTo>
                      <a:pt x="4153" y="0"/>
                    </a:moveTo>
                    <a:cubicBezTo>
                      <a:pt x="3135" y="0"/>
                      <a:pt x="2292" y="827"/>
                      <a:pt x="2292" y="1846"/>
                    </a:cubicBezTo>
                    <a:lnTo>
                      <a:pt x="2292" y="1862"/>
                    </a:lnTo>
                    <a:cubicBezTo>
                      <a:pt x="2196" y="1926"/>
                      <a:pt x="2116" y="2005"/>
                      <a:pt x="2037" y="2085"/>
                    </a:cubicBezTo>
                    <a:cubicBezTo>
                      <a:pt x="1448" y="2626"/>
                      <a:pt x="1114" y="3342"/>
                      <a:pt x="1051" y="4122"/>
                    </a:cubicBezTo>
                    <a:cubicBezTo>
                      <a:pt x="1051" y="4233"/>
                      <a:pt x="1130" y="4328"/>
                      <a:pt x="1242" y="4328"/>
                    </a:cubicBezTo>
                    <a:cubicBezTo>
                      <a:pt x="1250" y="4330"/>
                      <a:pt x="1259" y="4331"/>
                      <a:pt x="1267" y="4331"/>
                    </a:cubicBezTo>
                    <a:cubicBezTo>
                      <a:pt x="1353" y="4331"/>
                      <a:pt x="1434" y="4255"/>
                      <a:pt x="1448" y="4154"/>
                    </a:cubicBezTo>
                    <a:cubicBezTo>
                      <a:pt x="1496" y="3469"/>
                      <a:pt x="1798" y="2833"/>
                      <a:pt x="2292" y="2372"/>
                    </a:cubicBezTo>
                    <a:cubicBezTo>
                      <a:pt x="2801" y="1894"/>
                      <a:pt x="3453" y="1640"/>
                      <a:pt x="4153" y="1640"/>
                    </a:cubicBezTo>
                    <a:cubicBezTo>
                      <a:pt x="5649" y="1640"/>
                      <a:pt x="6875" y="2849"/>
                      <a:pt x="6875" y="4345"/>
                    </a:cubicBezTo>
                    <a:lnTo>
                      <a:pt x="6875" y="4790"/>
                    </a:lnTo>
                    <a:cubicBezTo>
                      <a:pt x="6827" y="4774"/>
                      <a:pt x="6795" y="4774"/>
                      <a:pt x="6748" y="4774"/>
                    </a:cubicBezTo>
                    <a:lnTo>
                      <a:pt x="6445" y="4774"/>
                    </a:lnTo>
                    <a:cubicBezTo>
                      <a:pt x="6317" y="4774"/>
                      <a:pt x="6222" y="4678"/>
                      <a:pt x="6222" y="4551"/>
                    </a:cubicBezTo>
                    <a:cubicBezTo>
                      <a:pt x="6222" y="4345"/>
                      <a:pt x="6063" y="4154"/>
                      <a:pt x="5840" y="4137"/>
                    </a:cubicBezTo>
                    <a:cubicBezTo>
                      <a:pt x="3947" y="3883"/>
                      <a:pt x="2610" y="2960"/>
                      <a:pt x="2594" y="2945"/>
                    </a:cubicBezTo>
                    <a:cubicBezTo>
                      <a:pt x="2562" y="2919"/>
                      <a:pt x="2522" y="2906"/>
                      <a:pt x="2482" y="2906"/>
                    </a:cubicBezTo>
                    <a:cubicBezTo>
                      <a:pt x="2423" y="2906"/>
                      <a:pt x="2362" y="2935"/>
                      <a:pt x="2324" y="2992"/>
                    </a:cubicBezTo>
                    <a:cubicBezTo>
                      <a:pt x="2260" y="3072"/>
                      <a:pt x="2292" y="3199"/>
                      <a:pt x="2371" y="3263"/>
                    </a:cubicBezTo>
                    <a:cubicBezTo>
                      <a:pt x="2387" y="3263"/>
                      <a:pt x="2498" y="3342"/>
                      <a:pt x="2674" y="3454"/>
                    </a:cubicBezTo>
                    <a:cubicBezTo>
                      <a:pt x="2324" y="3628"/>
                      <a:pt x="2084" y="3995"/>
                      <a:pt x="2084" y="4424"/>
                    </a:cubicBezTo>
                    <a:lnTo>
                      <a:pt x="2084" y="4551"/>
                    </a:lnTo>
                    <a:cubicBezTo>
                      <a:pt x="2084" y="4678"/>
                      <a:pt x="1989" y="4774"/>
                      <a:pt x="1862" y="4774"/>
                    </a:cubicBezTo>
                    <a:lnTo>
                      <a:pt x="1575" y="4774"/>
                    </a:lnTo>
                    <a:cubicBezTo>
                      <a:pt x="1210" y="4774"/>
                      <a:pt x="875" y="5060"/>
                      <a:pt x="843" y="5427"/>
                    </a:cubicBezTo>
                    <a:cubicBezTo>
                      <a:pt x="828" y="5618"/>
                      <a:pt x="892" y="5824"/>
                      <a:pt x="1019" y="5968"/>
                    </a:cubicBezTo>
                    <a:cubicBezTo>
                      <a:pt x="1161" y="6127"/>
                      <a:pt x="1352" y="6206"/>
                      <a:pt x="1560" y="6206"/>
                    </a:cubicBezTo>
                    <a:lnTo>
                      <a:pt x="1671" y="6206"/>
                    </a:lnTo>
                    <a:cubicBezTo>
                      <a:pt x="1719" y="6811"/>
                      <a:pt x="1989" y="7352"/>
                      <a:pt x="2387" y="7750"/>
                    </a:cubicBezTo>
                    <a:cubicBezTo>
                      <a:pt x="2084" y="7878"/>
                      <a:pt x="1878" y="8164"/>
                      <a:pt x="1878" y="8514"/>
                    </a:cubicBezTo>
                    <a:lnTo>
                      <a:pt x="1878" y="9660"/>
                    </a:lnTo>
                    <a:lnTo>
                      <a:pt x="748" y="10137"/>
                    </a:lnTo>
                    <a:cubicBezTo>
                      <a:pt x="302" y="10328"/>
                      <a:pt x="0" y="10774"/>
                      <a:pt x="0" y="11266"/>
                    </a:cubicBezTo>
                    <a:lnTo>
                      <a:pt x="0" y="13081"/>
                    </a:lnTo>
                    <a:cubicBezTo>
                      <a:pt x="0" y="13193"/>
                      <a:pt x="96" y="13271"/>
                      <a:pt x="207" y="13271"/>
                    </a:cubicBezTo>
                    <a:cubicBezTo>
                      <a:pt x="302" y="13271"/>
                      <a:pt x="398" y="13193"/>
                      <a:pt x="398" y="13081"/>
                    </a:cubicBezTo>
                    <a:lnTo>
                      <a:pt x="398" y="11266"/>
                    </a:lnTo>
                    <a:cubicBezTo>
                      <a:pt x="398" y="10933"/>
                      <a:pt x="605" y="10630"/>
                      <a:pt x="907" y="10487"/>
                    </a:cubicBezTo>
                    <a:lnTo>
                      <a:pt x="2021" y="10010"/>
                    </a:lnTo>
                    <a:cubicBezTo>
                      <a:pt x="2180" y="10137"/>
                      <a:pt x="2419" y="10201"/>
                      <a:pt x="2642" y="10233"/>
                    </a:cubicBezTo>
                    <a:cubicBezTo>
                      <a:pt x="2801" y="10265"/>
                      <a:pt x="2976" y="10296"/>
                      <a:pt x="3167" y="10312"/>
                    </a:cubicBezTo>
                    <a:lnTo>
                      <a:pt x="4806" y="12762"/>
                    </a:lnTo>
                    <a:cubicBezTo>
                      <a:pt x="4885" y="12874"/>
                      <a:pt x="5012" y="12938"/>
                      <a:pt x="5140" y="12938"/>
                    </a:cubicBezTo>
                    <a:cubicBezTo>
                      <a:pt x="5220" y="12938"/>
                      <a:pt x="5299" y="12921"/>
                      <a:pt x="5363" y="12874"/>
                    </a:cubicBezTo>
                    <a:lnTo>
                      <a:pt x="6063" y="12412"/>
                    </a:lnTo>
                    <a:cubicBezTo>
                      <a:pt x="6143" y="12349"/>
                      <a:pt x="6207" y="12253"/>
                      <a:pt x="6222" y="12158"/>
                    </a:cubicBezTo>
                    <a:cubicBezTo>
                      <a:pt x="6254" y="12047"/>
                      <a:pt x="6222" y="11935"/>
                      <a:pt x="6175" y="11856"/>
                    </a:cubicBezTo>
                    <a:lnTo>
                      <a:pt x="5140" y="10312"/>
                    </a:lnTo>
                    <a:cubicBezTo>
                      <a:pt x="5331" y="10296"/>
                      <a:pt x="5506" y="10265"/>
                      <a:pt x="5666" y="10233"/>
                    </a:cubicBezTo>
                    <a:cubicBezTo>
                      <a:pt x="5888" y="10201"/>
                      <a:pt x="6143" y="10121"/>
                      <a:pt x="6285" y="10010"/>
                    </a:cubicBezTo>
                    <a:lnTo>
                      <a:pt x="7289" y="10424"/>
                    </a:lnTo>
                    <a:lnTo>
                      <a:pt x="7289" y="11426"/>
                    </a:lnTo>
                    <a:cubicBezTo>
                      <a:pt x="6954" y="11680"/>
                      <a:pt x="6795" y="12094"/>
                      <a:pt x="6907" y="12508"/>
                    </a:cubicBezTo>
                    <a:cubicBezTo>
                      <a:pt x="6986" y="12874"/>
                      <a:pt x="7289" y="13161"/>
                      <a:pt x="7654" y="13240"/>
                    </a:cubicBezTo>
                    <a:cubicBezTo>
                      <a:pt x="7734" y="13271"/>
                      <a:pt x="7813" y="13271"/>
                      <a:pt x="7893" y="13271"/>
                    </a:cubicBezTo>
                    <a:cubicBezTo>
                      <a:pt x="8131" y="13271"/>
                      <a:pt x="8354" y="13193"/>
                      <a:pt x="8530" y="13049"/>
                    </a:cubicBezTo>
                    <a:cubicBezTo>
                      <a:pt x="8784" y="12858"/>
                      <a:pt x="8927" y="12556"/>
                      <a:pt x="8927" y="12253"/>
                    </a:cubicBezTo>
                    <a:cubicBezTo>
                      <a:pt x="8927" y="11919"/>
                      <a:pt x="8768" y="11617"/>
                      <a:pt x="8498" y="11426"/>
                    </a:cubicBezTo>
                    <a:lnTo>
                      <a:pt x="8498" y="10774"/>
                    </a:lnTo>
                    <a:lnTo>
                      <a:pt x="8721" y="10774"/>
                    </a:lnTo>
                    <a:cubicBezTo>
                      <a:pt x="8832" y="10774"/>
                      <a:pt x="8927" y="10694"/>
                      <a:pt x="8927" y="10583"/>
                    </a:cubicBezTo>
                    <a:cubicBezTo>
                      <a:pt x="8927" y="10471"/>
                      <a:pt x="8832" y="10392"/>
                      <a:pt x="8721" y="10392"/>
                    </a:cubicBezTo>
                    <a:lnTo>
                      <a:pt x="8498" y="10392"/>
                    </a:lnTo>
                    <a:lnTo>
                      <a:pt x="8498" y="9946"/>
                    </a:lnTo>
                    <a:lnTo>
                      <a:pt x="8721" y="9946"/>
                    </a:lnTo>
                    <a:cubicBezTo>
                      <a:pt x="8832" y="9946"/>
                      <a:pt x="8927" y="9866"/>
                      <a:pt x="8927" y="9755"/>
                    </a:cubicBezTo>
                    <a:cubicBezTo>
                      <a:pt x="8927" y="9643"/>
                      <a:pt x="8832" y="9564"/>
                      <a:pt x="8721" y="9564"/>
                    </a:cubicBezTo>
                    <a:lnTo>
                      <a:pt x="8498" y="9564"/>
                    </a:lnTo>
                    <a:lnTo>
                      <a:pt x="8498" y="9119"/>
                    </a:lnTo>
                    <a:lnTo>
                      <a:pt x="8721" y="9119"/>
                    </a:lnTo>
                    <a:cubicBezTo>
                      <a:pt x="8832" y="9119"/>
                      <a:pt x="8927" y="9023"/>
                      <a:pt x="8927" y="8928"/>
                    </a:cubicBezTo>
                    <a:cubicBezTo>
                      <a:pt x="8927" y="8816"/>
                      <a:pt x="8832" y="8720"/>
                      <a:pt x="8721" y="8720"/>
                    </a:cubicBezTo>
                    <a:lnTo>
                      <a:pt x="8498" y="8720"/>
                    </a:lnTo>
                    <a:lnTo>
                      <a:pt x="8498" y="8291"/>
                    </a:lnTo>
                    <a:lnTo>
                      <a:pt x="8721" y="8291"/>
                    </a:lnTo>
                    <a:cubicBezTo>
                      <a:pt x="8832" y="8291"/>
                      <a:pt x="8927" y="8196"/>
                      <a:pt x="8927" y="8084"/>
                    </a:cubicBezTo>
                    <a:cubicBezTo>
                      <a:pt x="8927" y="7988"/>
                      <a:pt x="8832" y="7893"/>
                      <a:pt x="8721" y="7893"/>
                    </a:cubicBezTo>
                    <a:lnTo>
                      <a:pt x="8498" y="7893"/>
                    </a:lnTo>
                    <a:lnTo>
                      <a:pt x="8498" y="7464"/>
                    </a:lnTo>
                    <a:cubicBezTo>
                      <a:pt x="8498" y="7129"/>
                      <a:pt x="8227" y="6859"/>
                      <a:pt x="7893" y="6859"/>
                    </a:cubicBezTo>
                    <a:cubicBezTo>
                      <a:pt x="7559" y="6859"/>
                      <a:pt x="7289" y="7129"/>
                      <a:pt x="7289" y="7464"/>
                    </a:cubicBezTo>
                    <a:lnTo>
                      <a:pt x="7289" y="9993"/>
                    </a:lnTo>
                    <a:lnTo>
                      <a:pt x="6429" y="9643"/>
                    </a:lnTo>
                    <a:lnTo>
                      <a:pt x="6429" y="8514"/>
                    </a:lnTo>
                    <a:cubicBezTo>
                      <a:pt x="6429" y="8164"/>
                      <a:pt x="6222" y="7878"/>
                      <a:pt x="5920" y="7750"/>
                    </a:cubicBezTo>
                    <a:cubicBezTo>
                      <a:pt x="6334" y="7337"/>
                      <a:pt x="6588" y="6796"/>
                      <a:pt x="6620" y="6206"/>
                    </a:cubicBezTo>
                    <a:lnTo>
                      <a:pt x="6716" y="6206"/>
                    </a:lnTo>
                    <a:cubicBezTo>
                      <a:pt x="7098" y="6206"/>
                      <a:pt x="7431" y="5920"/>
                      <a:pt x="7463" y="5570"/>
                    </a:cubicBezTo>
                    <a:cubicBezTo>
                      <a:pt x="7480" y="5363"/>
                      <a:pt x="7416" y="5156"/>
                      <a:pt x="7272" y="5013"/>
                    </a:cubicBezTo>
                    <a:cubicBezTo>
                      <a:pt x="7272" y="4997"/>
                      <a:pt x="7272" y="4997"/>
                      <a:pt x="7257" y="4981"/>
                    </a:cubicBezTo>
                    <a:lnTo>
                      <a:pt x="7257" y="4345"/>
                    </a:lnTo>
                    <a:cubicBezTo>
                      <a:pt x="7257" y="3326"/>
                      <a:pt x="6763" y="2435"/>
                      <a:pt x="6016" y="1862"/>
                    </a:cubicBezTo>
                    <a:lnTo>
                      <a:pt x="6016" y="1846"/>
                    </a:lnTo>
                    <a:cubicBezTo>
                      <a:pt x="6016" y="827"/>
                      <a:pt x="5172" y="0"/>
                      <a:pt x="4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" name="Google Shape;558;p41">
            <a:extLst>
              <a:ext uri="{FF2B5EF4-FFF2-40B4-BE49-F238E27FC236}">
                <a16:creationId xmlns:a16="http://schemas.microsoft.com/office/drawing/2014/main" id="{7FC1FEBF-028D-C418-E5C6-CF7BD4B09E06}"/>
              </a:ext>
            </a:extLst>
          </p:cNvPr>
          <p:cNvGrpSpPr/>
          <p:nvPr/>
        </p:nvGrpSpPr>
        <p:grpSpPr>
          <a:xfrm rot="10800000">
            <a:off x="713678" y="5793397"/>
            <a:ext cx="996705" cy="1013598"/>
            <a:chOff x="1023795" y="1931477"/>
            <a:chExt cx="996705" cy="1013598"/>
          </a:xfrm>
        </p:grpSpPr>
        <p:pic>
          <p:nvPicPr>
            <p:cNvPr id="385" name="Google Shape;559;p41">
              <a:extLst>
                <a:ext uri="{FF2B5EF4-FFF2-40B4-BE49-F238E27FC236}">
                  <a16:creationId xmlns:a16="http://schemas.microsoft.com/office/drawing/2014/main" id="{7DE86F31-95A2-0992-7778-4B4FF0B5DD5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3795" y="1931477"/>
              <a:ext cx="982400" cy="975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560;p41">
              <a:extLst>
                <a:ext uri="{FF2B5EF4-FFF2-40B4-BE49-F238E27FC236}">
                  <a16:creationId xmlns:a16="http://schemas.microsoft.com/office/drawing/2014/main" id="{7F5C855C-7D5B-E407-9A41-5C3314B73B06}"/>
                </a:ext>
              </a:extLst>
            </p:cNvPr>
            <p:cNvSpPr/>
            <p:nvPr/>
          </p:nvSpPr>
          <p:spPr>
            <a:xfrm>
              <a:off x="1036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561;p41">
              <a:extLst>
                <a:ext uri="{FF2B5EF4-FFF2-40B4-BE49-F238E27FC236}">
                  <a16:creationId xmlns:a16="http://schemas.microsoft.com/office/drawing/2014/main" id="{D32AA286-7D9E-5418-A146-4AB255A9E812}"/>
                </a:ext>
              </a:extLst>
            </p:cNvPr>
            <p:cNvGrpSpPr/>
            <p:nvPr/>
          </p:nvGrpSpPr>
          <p:grpSpPr>
            <a:xfrm>
              <a:off x="1353863" y="2166687"/>
              <a:ext cx="394941" cy="572797"/>
              <a:chOff x="4061049" y="1381688"/>
              <a:chExt cx="237102" cy="343878"/>
            </a:xfrm>
          </p:grpSpPr>
          <p:sp>
            <p:nvSpPr>
              <p:cNvPr id="390" name="Google Shape;562;p41">
                <a:extLst>
                  <a:ext uri="{FF2B5EF4-FFF2-40B4-BE49-F238E27FC236}">
                    <a16:creationId xmlns:a16="http://schemas.microsoft.com/office/drawing/2014/main" id="{8A72888C-4758-B08A-6A50-51729447F813}"/>
                  </a:ext>
                </a:extLst>
              </p:cNvPr>
              <p:cNvSpPr/>
              <p:nvPr/>
            </p:nvSpPr>
            <p:spPr>
              <a:xfrm>
                <a:off x="4141448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227" y="1"/>
                    </a:moveTo>
                    <a:cubicBezTo>
                      <a:pt x="158" y="1"/>
                      <a:pt x="92" y="44"/>
                      <a:pt x="48" y="110"/>
                    </a:cubicBezTo>
                    <a:cubicBezTo>
                      <a:pt x="1" y="189"/>
                      <a:pt x="33" y="316"/>
                      <a:pt x="128" y="365"/>
                    </a:cubicBezTo>
                    <a:lnTo>
                      <a:pt x="574" y="619"/>
                    </a:lnTo>
                    <a:lnTo>
                      <a:pt x="128" y="857"/>
                    </a:lnTo>
                    <a:cubicBezTo>
                      <a:pt x="33" y="906"/>
                      <a:pt x="1" y="1033"/>
                      <a:pt x="48" y="1128"/>
                    </a:cubicBezTo>
                    <a:cubicBezTo>
                      <a:pt x="96" y="1192"/>
                      <a:pt x="160" y="1224"/>
                      <a:pt x="224" y="1224"/>
                    </a:cubicBezTo>
                    <a:cubicBezTo>
                      <a:pt x="255" y="1224"/>
                      <a:pt x="287" y="1207"/>
                      <a:pt x="319" y="1192"/>
                    </a:cubicBezTo>
                    <a:lnTo>
                      <a:pt x="1066" y="778"/>
                    </a:lnTo>
                    <a:cubicBezTo>
                      <a:pt x="1130" y="746"/>
                      <a:pt x="1162" y="683"/>
                      <a:pt x="1162" y="619"/>
                    </a:cubicBezTo>
                    <a:cubicBezTo>
                      <a:pt x="1162" y="539"/>
                      <a:pt x="1130" y="475"/>
                      <a:pt x="1066" y="443"/>
                    </a:cubicBezTo>
                    <a:lnTo>
                      <a:pt x="319" y="30"/>
                    </a:lnTo>
                    <a:cubicBezTo>
                      <a:pt x="289" y="10"/>
                      <a:pt x="258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563;p41">
                <a:extLst>
                  <a:ext uri="{FF2B5EF4-FFF2-40B4-BE49-F238E27FC236}">
                    <a16:creationId xmlns:a16="http://schemas.microsoft.com/office/drawing/2014/main" id="{55B90D15-C271-5336-66FE-3FA9FB4ED741}"/>
                  </a:ext>
                </a:extLst>
              </p:cNvPr>
              <p:cNvSpPr/>
              <p:nvPr/>
            </p:nvSpPr>
            <p:spPr>
              <a:xfrm>
                <a:off x="4187646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935" y="1"/>
                    </a:moveTo>
                    <a:cubicBezTo>
                      <a:pt x="904" y="1"/>
                      <a:pt x="873" y="10"/>
                      <a:pt x="843" y="30"/>
                    </a:cubicBezTo>
                    <a:lnTo>
                      <a:pt x="96" y="443"/>
                    </a:lnTo>
                    <a:cubicBezTo>
                      <a:pt x="32" y="475"/>
                      <a:pt x="0" y="539"/>
                      <a:pt x="0" y="619"/>
                    </a:cubicBezTo>
                    <a:cubicBezTo>
                      <a:pt x="0" y="683"/>
                      <a:pt x="32" y="746"/>
                      <a:pt x="96" y="778"/>
                    </a:cubicBezTo>
                    <a:lnTo>
                      <a:pt x="843" y="1192"/>
                    </a:lnTo>
                    <a:cubicBezTo>
                      <a:pt x="875" y="1207"/>
                      <a:pt x="907" y="1224"/>
                      <a:pt x="938" y="1224"/>
                    </a:cubicBezTo>
                    <a:cubicBezTo>
                      <a:pt x="1002" y="1224"/>
                      <a:pt x="1066" y="1192"/>
                      <a:pt x="1114" y="1128"/>
                    </a:cubicBezTo>
                    <a:cubicBezTo>
                      <a:pt x="1161" y="1033"/>
                      <a:pt x="1129" y="906"/>
                      <a:pt x="1034" y="857"/>
                    </a:cubicBezTo>
                    <a:lnTo>
                      <a:pt x="588" y="619"/>
                    </a:lnTo>
                    <a:lnTo>
                      <a:pt x="1034" y="365"/>
                    </a:lnTo>
                    <a:cubicBezTo>
                      <a:pt x="1129" y="316"/>
                      <a:pt x="1161" y="189"/>
                      <a:pt x="1114" y="110"/>
                    </a:cubicBezTo>
                    <a:cubicBezTo>
                      <a:pt x="1070" y="44"/>
                      <a:pt x="1004" y="1"/>
                      <a:pt x="9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564;p41">
                <a:extLst>
                  <a:ext uri="{FF2B5EF4-FFF2-40B4-BE49-F238E27FC236}">
                    <a16:creationId xmlns:a16="http://schemas.microsoft.com/office/drawing/2014/main" id="{24566D2C-FF73-E1B3-EA1F-AE5C24FCF36C}"/>
                  </a:ext>
                </a:extLst>
              </p:cNvPr>
              <p:cNvSpPr/>
              <p:nvPr/>
            </p:nvSpPr>
            <p:spPr>
              <a:xfrm>
                <a:off x="4061049" y="1575417"/>
                <a:ext cx="54048" cy="15727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607" extrusionOk="0">
                    <a:moveTo>
                      <a:pt x="1874" y="0"/>
                    </a:moveTo>
                    <a:cubicBezTo>
                      <a:pt x="1865" y="0"/>
                      <a:pt x="1855" y="1"/>
                      <a:pt x="1846" y="2"/>
                    </a:cubicBezTo>
                    <a:lnTo>
                      <a:pt x="191" y="210"/>
                    </a:lnTo>
                    <a:cubicBezTo>
                      <a:pt x="80" y="225"/>
                      <a:pt x="0" y="320"/>
                      <a:pt x="17" y="432"/>
                    </a:cubicBezTo>
                    <a:cubicBezTo>
                      <a:pt x="32" y="528"/>
                      <a:pt x="112" y="607"/>
                      <a:pt x="208" y="607"/>
                    </a:cubicBezTo>
                    <a:cubicBezTo>
                      <a:pt x="223" y="607"/>
                      <a:pt x="223" y="607"/>
                      <a:pt x="240" y="592"/>
                    </a:cubicBezTo>
                    <a:lnTo>
                      <a:pt x="1894" y="384"/>
                    </a:lnTo>
                    <a:cubicBezTo>
                      <a:pt x="2005" y="384"/>
                      <a:pt x="2085" y="273"/>
                      <a:pt x="2069" y="178"/>
                    </a:cubicBezTo>
                    <a:cubicBezTo>
                      <a:pt x="2055" y="75"/>
                      <a:pt x="1973" y="0"/>
                      <a:pt x="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565;p41">
                <a:extLst>
                  <a:ext uri="{FF2B5EF4-FFF2-40B4-BE49-F238E27FC236}">
                    <a16:creationId xmlns:a16="http://schemas.microsoft.com/office/drawing/2014/main" id="{78FE78A2-D384-6908-8CB4-F6310D77C6E9}"/>
                  </a:ext>
                </a:extLst>
              </p:cNvPr>
              <p:cNvSpPr/>
              <p:nvPr/>
            </p:nvSpPr>
            <p:spPr>
              <a:xfrm>
                <a:off x="4098567" y="1591689"/>
                <a:ext cx="27646" cy="20909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07" extrusionOk="0">
                    <a:moveTo>
                      <a:pt x="839" y="1"/>
                    </a:moveTo>
                    <a:cubicBezTo>
                      <a:pt x="803" y="1"/>
                      <a:pt x="767" y="10"/>
                      <a:pt x="733" y="27"/>
                    </a:cubicBezTo>
                    <a:lnTo>
                      <a:pt x="112" y="441"/>
                    </a:lnTo>
                    <a:cubicBezTo>
                      <a:pt x="16" y="505"/>
                      <a:pt x="1" y="632"/>
                      <a:pt x="48" y="711"/>
                    </a:cubicBezTo>
                    <a:cubicBezTo>
                      <a:pt x="96" y="774"/>
                      <a:pt x="160" y="806"/>
                      <a:pt x="224" y="806"/>
                    </a:cubicBezTo>
                    <a:cubicBezTo>
                      <a:pt x="256" y="806"/>
                      <a:pt x="287" y="791"/>
                      <a:pt x="319" y="774"/>
                    </a:cubicBezTo>
                    <a:lnTo>
                      <a:pt x="956" y="361"/>
                    </a:lnTo>
                    <a:cubicBezTo>
                      <a:pt x="1035" y="297"/>
                      <a:pt x="1066" y="170"/>
                      <a:pt x="1003" y="91"/>
                    </a:cubicBezTo>
                    <a:cubicBezTo>
                      <a:pt x="962" y="30"/>
                      <a:pt x="902" y="1"/>
                      <a:pt x="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566;p41">
                <a:extLst>
                  <a:ext uri="{FF2B5EF4-FFF2-40B4-BE49-F238E27FC236}">
                    <a16:creationId xmlns:a16="http://schemas.microsoft.com/office/drawing/2014/main" id="{ABE324DA-21E0-1EFD-A60A-82740D113524}"/>
                  </a:ext>
                </a:extLst>
              </p:cNvPr>
              <p:cNvSpPr/>
              <p:nvPr/>
            </p:nvSpPr>
            <p:spPr>
              <a:xfrm>
                <a:off x="4082917" y="1554015"/>
                <a:ext cx="21039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83" extrusionOk="0">
                    <a:moveTo>
                      <a:pt x="191" y="1"/>
                    </a:moveTo>
                    <a:cubicBezTo>
                      <a:pt x="96" y="1"/>
                      <a:pt x="0" y="81"/>
                      <a:pt x="0" y="192"/>
                    </a:cubicBezTo>
                    <a:cubicBezTo>
                      <a:pt x="0" y="304"/>
                      <a:pt x="96" y="383"/>
                      <a:pt x="191" y="383"/>
                    </a:cubicBezTo>
                    <a:lnTo>
                      <a:pt x="620" y="383"/>
                    </a:lnTo>
                    <a:cubicBezTo>
                      <a:pt x="716" y="383"/>
                      <a:pt x="811" y="304"/>
                      <a:pt x="811" y="192"/>
                    </a:cubicBezTo>
                    <a:cubicBezTo>
                      <a:pt x="811" y="81"/>
                      <a:pt x="716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567;p41">
                <a:extLst>
                  <a:ext uri="{FF2B5EF4-FFF2-40B4-BE49-F238E27FC236}">
                    <a16:creationId xmlns:a16="http://schemas.microsoft.com/office/drawing/2014/main" id="{64E9E962-582B-1AF4-481C-BCB93C8A3662}"/>
                  </a:ext>
                </a:extLst>
              </p:cNvPr>
              <p:cNvSpPr/>
              <p:nvPr/>
            </p:nvSpPr>
            <p:spPr>
              <a:xfrm>
                <a:off x="4158342" y="1543289"/>
                <a:ext cx="42518" cy="31377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211" extrusionOk="0">
                    <a:moveTo>
                      <a:pt x="828" y="383"/>
                    </a:moveTo>
                    <a:cubicBezTo>
                      <a:pt x="1051" y="383"/>
                      <a:pt x="1258" y="574"/>
                      <a:pt x="1258" y="813"/>
                    </a:cubicBezTo>
                    <a:lnTo>
                      <a:pt x="1258" y="828"/>
                    </a:lnTo>
                    <a:lnTo>
                      <a:pt x="399" y="828"/>
                    </a:lnTo>
                    <a:lnTo>
                      <a:pt x="399" y="813"/>
                    </a:lnTo>
                    <a:cubicBezTo>
                      <a:pt x="399" y="574"/>
                      <a:pt x="590" y="383"/>
                      <a:pt x="828" y="383"/>
                    </a:cubicBezTo>
                    <a:close/>
                    <a:moveTo>
                      <a:pt x="828" y="1"/>
                    </a:moveTo>
                    <a:cubicBezTo>
                      <a:pt x="367" y="1"/>
                      <a:pt x="1" y="368"/>
                      <a:pt x="1" y="813"/>
                    </a:cubicBezTo>
                    <a:lnTo>
                      <a:pt x="1" y="1019"/>
                    </a:lnTo>
                    <a:cubicBezTo>
                      <a:pt x="1" y="1131"/>
                      <a:pt x="96" y="1210"/>
                      <a:pt x="192" y="1210"/>
                    </a:cubicBezTo>
                    <a:lnTo>
                      <a:pt x="1449" y="1210"/>
                    </a:lnTo>
                    <a:cubicBezTo>
                      <a:pt x="1560" y="1210"/>
                      <a:pt x="1640" y="1131"/>
                      <a:pt x="1640" y="1019"/>
                    </a:cubicBezTo>
                    <a:lnTo>
                      <a:pt x="1640" y="813"/>
                    </a:lnTo>
                    <a:cubicBezTo>
                      <a:pt x="1640" y="368"/>
                      <a:pt x="1274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568;p41">
                <a:extLst>
                  <a:ext uri="{FF2B5EF4-FFF2-40B4-BE49-F238E27FC236}">
                    <a16:creationId xmlns:a16="http://schemas.microsoft.com/office/drawing/2014/main" id="{66692014-0BC0-1190-1B8A-3473B5D0F9E9}"/>
                  </a:ext>
                </a:extLst>
              </p:cNvPr>
              <p:cNvSpPr/>
              <p:nvPr/>
            </p:nvSpPr>
            <p:spPr>
              <a:xfrm>
                <a:off x="4169068" y="1613246"/>
                <a:ext cx="26843" cy="5293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2043" extrusionOk="0">
                    <a:moveTo>
                      <a:pt x="609" y="0"/>
                    </a:moveTo>
                    <a:cubicBezTo>
                      <a:pt x="542" y="0"/>
                      <a:pt x="479" y="36"/>
                      <a:pt x="446" y="102"/>
                    </a:cubicBezTo>
                    <a:lnTo>
                      <a:pt x="32" y="946"/>
                    </a:lnTo>
                    <a:cubicBezTo>
                      <a:pt x="0" y="993"/>
                      <a:pt x="0" y="1073"/>
                      <a:pt x="32" y="1120"/>
                    </a:cubicBezTo>
                    <a:cubicBezTo>
                      <a:pt x="64" y="1184"/>
                      <a:pt x="128" y="1216"/>
                      <a:pt x="191" y="1216"/>
                    </a:cubicBezTo>
                    <a:lnTo>
                      <a:pt x="510" y="1216"/>
                    </a:lnTo>
                    <a:lnTo>
                      <a:pt x="240" y="1773"/>
                    </a:lnTo>
                    <a:cubicBezTo>
                      <a:pt x="191" y="1869"/>
                      <a:pt x="223" y="1979"/>
                      <a:pt x="319" y="2028"/>
                    </a:cubicBezTo>
                    <a:cubicBezTo>
                      <a:pt x="350" y="2043"/>
                      <a:pt x="382" y="2043"/>
                      <a:pt x="414" y="2043"/>
                    </a:cubicBezTo>
                    <a:cubicBezTo>
                      <a:pt x="478" y="2043"/>
                      <a:pt x="541" y="2011"/>
                      <a:pt x="573" y="1948"/>
                    </a:cubicBezTo>
                    <a:lnTo>
                      <a:pt x="1004" y="1105"/>
                    </a:lnTo>
                    <a:cubicBezTo>
                      <a:pt x="1035" y="1056"/>
                      <a:pt x="1019" y="977"/>
                      <a:pt x="987" y="929"/>
                    </a:cubicBezTo>
                    <a:cubicBezTo>
                      <a:pt x="955" y="865"/>
                      <a:pt x="892" y="834"/>
                      <a:pt x="828" y="834"/>
                    </a:cubicBezTo>
                    <a:lnTo>
                      <a:pt x="510" y="834"/>
                    </a:lnTo>
                    <a:lnTo>
                      <a:pt x="796" y="277"/>
                    </a:lnTo>
                    <a:cubicBezTo>
                      <a:pt x="844" y="182"/>
                      <a:pt x="796" y="70"/>
                      <a:pt x="701" y="23"/>
                    </a:cubicBezTo>
                    <a:cubicBezTo>
                      <a:pt x="671" y="8"/>
                      <a:pt x="640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569;p41">
                <a:extLst>
                  <a:ext uri="{FF2B5EF4-FFF2-40B4-BE49-F238E27FC236}">
                    <a16:creationId xmlns:a16="http://schemas.microsoft.com/office/drawing/2014/main" id="{9CA46B8C-AA8C-EA27-CFA8-1FA32E2C9159}"/>
                  </a:ext>
                </a:extLst>
              </p:cNvPr>
              <p:cNvSpPr/>
              <p:nvPr/>
            </p:nvSpPr>
            <p:spPr>
              <a:xfrm>
                <a:off x="4244104" y="1575417"/>
                <a:ext cx="54048" cy="15727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607" extrusionOk="0">
                    <a:moveTo>
                      <a:pt x="212" y="0"/>
                    </a:moveTo>
                    <a:cubicBezTo>
                      <a:pt x="113" y="0"/>
                      <a:pt x="31" y="75"/>
                      <a:pt x="17" y="178"/>
                    </a:cubicBezTo>
                    <a:cubicBezTo>
                      <a:pt x="1" y="273"/>
                      <a:pt x="81" y="384"/>
                      <a:pt x="192" y="384"/>
                    </a:cubicBezTo>
                    <a:lnTo>
                      <a:pt x="1846" y="592"/>
                    </a:lnTo>
                    <a:cubicBezTo>
                      <a:pt x="1863" y="607"/>
                      <a:pt x="1863" y="607"/>
                      <a:pt x="1878" y="607"/>
                    </a:cubicBezTo>
                    <a:cubicBezTo>
                      <a:pt x="1974" y="607"/>
                      <a:pt x="2054" y="528"/>
                      <a:pt x="2069" y="432"/>
                    </a:cubicBezTo>
                    <a:cubicBezTo>
                      <a:pt x="2086" y="320"/>
                      <a:pt x="2006" y="225"/>
                      <a:pt x="1895" y="210"/>
                    </a:cubicBezTo>
                    <a:lnTo>
                      <a:pt x="240" y="2"/>
                    </a:lnTo>
                    <a:cubicBezTo>
                      <a:pt x="231" y="1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570;p41">
                <a:extLst>
                  <a:ext uri="{FF2B5EF4-FFF2-40B4-BE49-F238E27FC236}">
                    <a16:creationId xmlns:a16="http://schemas.microsoft.com/office/drawing/2014/main" id="{4E1003E7-FB06-9A2D-DE83-5CA554316162}"/>
                  </a:ext>
                </a:extLst>
              </p:cNvPr>
              <p:cNvSpPr/>
              <p:nvPr/>
            </p:nvSpPr>
            <p:spPr>
              <a:xfrm>
                <a:off x="4232988" y="1591689"/>
                <a:ext cx="27646" cy="20909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07" extrusionOk="0">
                    <a:moveTo>
                      <a:pt x="228" y="1"/>
                    </a:moveTo>
                    <a:cubicBezTo>
                      <a:pt x="165" y="1"/>
                      <a:pt x="105" y="30"/>
                      <a:pt x="64" y="91"/>
                    </a:cubicBezTo>
                    <a:cubicBezTo>
                      <a:pt x="1" y="170"/>
                      <a:pt x="32" y="297"/>
                      <a:pt x="111" y="361"/>
                    </a:cubicBezTo>
                    <a:lnTo>
                      <a:pt x="748" y="774"/>
                    </a:lnTo>
                    <a:cubicBezTo>
                      <a:pt x="780" y="791"/>
                      <a:pt x="811" y="806"/>
                      <a:pt x="843" y="806"/>
                    </a:cubicBezTo>
                    <a:cubicBezTo>
                      <a:pt x="907" y="806"/>
                      <a:pt x="971" y="774"/>
                      <a:pt x="1019" y="711"/>
                    </a:cubicBezTo>
                    <a:cubicBezTo>
                      <a:pt x="1066" y="632"/>
                      <a:pt x="1051" y="505"/>
                      <a:pt x="955" y="441"/>
                    </a:cubicBezTo>
                    <a:lnTo>
                      <a:pt x="334" y="27"/>
                    </a:lnTo>
                    <a:cubicBezTo>
                      <a:pt x="300" y="10"/>
                      <a:pt x="264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571;p41">
                <a:extLst>
                  <a:ext uri="{FF2B5EF4-FFF2-40B4-BE49-F238E27FC236}">
                    <a16:creationId xmlns:a16="http://schemas.microsoft.com/office/drawing/2014/main" id="{321FC9A2-08AB-6220-5DBA-74A826954D89}"/>
                  </a:ext>
                </a:extLst>
              </p:cNvPr>
              <p:cNvSpPr/>
              <p:nvPr/>
            </p:nvSpPr>
            <p:spPr>
              <a:xfrm>
                <a:off x="4255245" y="1554015"/>
                <a:ext cx="21039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83" extrusionOk="0">
                    <a:moveTo>
                      <a:pt x="207" y="1"/>
                    </a:moveTo>
                    <a:cubicBezTo>
                      <a:pt x="96" y="1"/>
                      <a:pt x="1" y="81"/>
                      <a:pt x="1" y="192"/>
                    </a:cubicBezTo>
                    <a:cubicBezTo>
                      <a:pt x="1" y="304"/>
                      <a:pt x="96" y="383"/>
                      <a:pt x="207" y="383"/>
                    </a:cubicBezTo>
                    <a:lnTo>
                      <a:pt x="621" y="383"/>
                    </a:lnTo>
                    <a:cubicBezTo>
                      <a:pt x="716" y="383"/>
                      <a:pt x="812" y="304"/>
                      <a:pt x="812" y="192"/>
                    </a:cubicBezTo>
                    <a:cubicBezTo>
                      <a:pt x="812" y="81"/>
                      <a:pt x="716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572;p41">
                <a:extLst>
                  <a:ext uri="{FF2B5EF4-FFF2-40B4-BE49-F238E27FC236}">
                    <a16:creationId xmlns:a16="http://schemas.microsoft.com/office/drawing/2014/main" id="{1631A8DD-DBA5-658D-4E9A-110A17C9EF1B}"/>
                  </a:ext>
                </a:extLst>
              </p:cNvPr>
              <p:cNvSpPr/>
              <p:nvPr/>
            </p:nvSpPr>
            <p:spPr>
              <a:xfrm>
                <a:off x="4072191" y="1381688"/>
                <a:ext cx="214820" cy="343878"/>
              </a:xfrm>
              <a:custGeom>
                <a:avLst/>
                <a:gdLst/>
                <a:ahLst/>
                <a:cxnLst/>
                <a:rect l="l" t="t" r="r" b="b"/>
                <a:pathLst>
                  <a:path w="8291" h="13272" extrusionOk="0">
                    <a:moveTo>
                      <a:pt x="4153" y="382"/>
                    </a:moveTo>
                    <a:cubicBezTo>
                      <a:pt x="4870" y="382"/>
                      <a:pt x="5475" y="908"/>
                      <a:pt x="5585" y="1608"/>
                    </a:cubicBezTo>
                    <a:cubicBezTo>
                      <a:pt x="5156" y="1369"/>
                      <a:pt x="4662" y="1241"/>
                      <a:pt x="4153" y="1241"/>
                    </a:cubicBezTo>
                    <a:cubicBezTo>
                      <a:pt x="3644" y="1241"/>
                      <a:pt x="3135" y="1369"/>
                      <a:pt x="2706" y="1608"/>
                    </a:cubicBezTo>
                    <a:cubicBezTo>
                      <a:pt x="2816" y="908"/>
                      <a:pt x="3421" y="382"/>
                      <a:pt x="4153" y="382"/>
                    </a:cubicBezTo>
                    <a:close/>
                    <a:moveTo>
                      <a:pt x="3151" y="3708"/>
                    </a:moveTo>
                    <a:cubicBezTo>
                      <a:pt x="3756" y="4010"/>
                      <a:pt x="4679" y="4377"/>
                      <a:pt x="5793" y="4519"/>
                    </a:cubicBezTo>
                    <a:cubicBezTo>
                      <a:pt x="5808" y="4519"/>
                      <a:pt x="5825" y="4536"/>
                      <a:pt x="5825" y="4551"/>
                    </a:cubicBezTo>
                    <a:cubicBezTo>
                      <a:pt x="5825" y="4886"/>
                      <a:pt x="6095" y="5172"/>
                      <a:pt x="6429" y="5172"/>
                    </a:cubicBezTo>
                    <a:lnTo>
                      <a:pt x="6748" y="5172"/>
                    </a:lnTo>
                    <a:cubicBezTo>
                      <a:pt x="6843" y="5172"/>
                      <a:pt x="6922" y="5204"/>
                      <a:pt x="6986" y="5268"/>
                    </a:cubicBezTo>
                    <a:cubicBezTo>
                      <a:pt x="7049" y="5347"/>
                      <a:pt x="7081" y="5427"/>
                      <a:pt x="7066" y="5522"/>
                    </a:cubicBezTo>
                    <a:cubicBezTo>
                      <a:pt x="7049" y="5697"/>
                      <a:pt x="6890" y="5824"/>
                      <a:pt x="6716" y="5824"/>
                    </a:cubicBezTo>
                    <a:lnTo>
                      <a:pt x="6429" y="5824"/>
                    </a:lnTo>
                    <a:cubicBezTo>
                      <a:pt x="6381" y="5824"/>
                      <a:pt x="6334" y="5841"/>
                      <a:pt x="6302" y="5873"/>
                    </a:cubicBezTo>
                    <a:cubicBezTo>
                      <a:pt x="6254" y="5904"/>
                      <a:pt x="6238" y="5968"/>
                      <a:pt x="6238" y="6015"/>
                    </a:cubicBezTo>
                    <a:cubicBezTo>
                      <a:pt x="6238" y="6573"/>
                      <a:pt x="6016" y="7097"/>
                      <a:pt x="5634" y="7496"/>
                    </a:cubicBezTo>
                    <a:cubicBezTo>
                      <a:pt x="5235" y="7893"/>
                      <a:pt x="4711" y="8100"/>
                      <a:pt x="4153" y="8100"/>
                    </a:cubicBezTo>
                    <a:cubicBezTo>
                      <a:pt x="2992" y="8100"/>
                      <a:pt x="2053" y="7161"/>
                      <a:pt x="2053" y="6015"/>
                    </a:cubicBezTo>
                    <a:cubicBezTo>
                      <a:pt x="2053" y="5904"/>
                      <a:pt x="1974" y="5824"/>
                      <a:pt x="1862" y="5824"/>
                    </a:cubicBezTo>
                    <a:lnTo>
                      <a:pt x="1543" y="5824"/>
                    </a:lnTo>
                    <a:cubicBezTo>
                      <a:pt x="1448" y="5824"/>
                      <a:pt x="1369" y="5777"/>
                      <a:pt x="1305" y="5713"/>
                    </a:cubicBezTo>
                    <a:cubicBezTo>
                      <a:pt x="1242" y="5633"/>
                      <a:pt x="1210" y="5554"/>
                      <a:pt x="1225" y="5459"/>
                    </a:cubicBezTo>
                    <a:cubicBezTo>
                      <a:pt x="1242" y="5300"/>
                      <a:pt x="1401" y="5172"/>
                      <a:pt x="1575" y="5172"/>
                    </a:cubicBezTo>
                    <a:lnTo>
                      <a:pt x="1862" y="5172"/>
                    </a:lnTo>
                    <a:cubicBezTo>
                      <a:pt x="2196" y="5172"/>
                      <a:pt x="2466" y="4886"/>
                      <a:pt x="2466" y="4551"/>
                    </a:cubicBezTo>
                    <a:lnTo>
                      <a:pt x="2466" y="4424"/>
                    </a:lnTo>
                    <a:cubicBezTo>
                      <a:pt x="2466" y="4042"/>
                      <a:pt x="2769" y="3724"/>
                      <a:pt x="3151" y="3708"/>
                    </a:cubicBezTo>
                    <a:close/>
                    <a:moveTo>
                      <a:pt x="4997" y="8338"/>
                    </a:moveTo>
                    <a:lnTo>
                      <a:pt x="4997" y="8928"/>
                    </a:lnTo>
                    <a:cubicBezTo>
                      <a:pt x="4997" y="9261"/>
                      <a:pt x="5188" y="9548"/>
                      <a:pt x="5490" y="9675"/>
                    </a:cubicBezTo>
                    <a:lnTo>
                      <a:pt x="6158" y="9962"/>
                    </a:lnTo>
                    <a:cubicBezTo>
                      <a:pt x="5967" y="10280"/>
                      <a:pt x="5411" y="11060"/>
                      <a:pt x="4471" y="11648"/>
                    </a:cubicBezTo>
                    <a:cubicBezTo>
                      <a:pt x="4368" y="11704"/>
                      <a:pt x="4257" y="11732"/>
                      <a:pt x="4146" y="11732"/>
                    </a:cubicBezTo>
                    <a:cubicBezTo>
                      <a:pt x="4034" y="11732"/>
                      <a:pt x="3923" y="11704"/>
                      <a:pt x="3820" y="11648"/>
                    </a:cubicBezTo>
                    <a:cubicBezTo>
                      <a:pt x="2880" y="11060"/>
                      <a:pt x="2324" y="10280"/>
                      <a:pt x="2133" y="9962"/>
                    </a:cubicBezTo>
                    <a:lnTo>
                      <a:pt x="2801" y="9675"/>
                    </a:lnTo>
                    <a:cubicBezTo>
                      <a:pt x="3103" y="9548"/>
                      <a:pt x="3294" y="9261"/>
                      <a:pt x="3294" y="8928"/>
                    </a:cubicBezTo>
                    <a:lnTo>
                      <a:pt x="3294" y="8338"/>
                    </a:lnTo>
                    <a:cubicBezTo>
                      <a:pt x="3565" y="8434"/>
                      <a:pt x="3851" y="8498"/>
                      <a:pt x="4153" y="8498"/>
                    </a:cubicBezTo>
                    <a:cubicBezTo>
                      <a:pt x="4440" y="8498"/>
                      <a:pt x="4726" y="8450"/>
                      <a:pt x="4997" y="8338"/>
                    </a:cubicBezTo>
                    <a:close/>
                    <a:moveTo>
                      <a:pt x="4153" y="0"/>
                    </a:moveTo>
                    <a:cubicBezTo>
                      <a:pt x="3119" y="0"/>
                      <a:pt x="2292" y="827"/>
                      <a:pt x="2292" y="1846"/>
                    </a:cubicBezTo>
                    <a:lnTo>
                      <a:pt x="2292" y="1862"/>
                    </a:lnTo>
                    <a:cubicBezTo>
                      <a:pt x="2196" y="1926"/>
                      <a:pt x="2116" y="2005"/>
                      <a:pt x="2021" y="2085"/>
                    </a:cubicBezTo>
                    <a:cubicBezTo>
                      <a:pt x="1448" y="2626"/>
                      <a:pt x="1098" y="3342"/>
                      <a:pt x="1051" y="4122"/>
                    </a:cubicBezTo>
                    <a:cubicBezTo>
                      <a:pt x="1034" y="4233"/>
                      <a:pt x="1130" y="4328"/>
                      <a:pt x="1225" y="4328"/>
                    </a:cubicBezTo>
                    <a:cubicBezTo>
                      <a:pt x="1235" y="4330"/>
                      <a:pt x="1245" y="4331"/>
                      <a:pt x="1254" y="4331"/>
                    </a:cubicBezTo>
                    <a:cubicBezTo>
                      <a:pt x="1353" y="4331"/>
                      <a:pt x="1433" y="4255"/>
                      <a:pt x="1433" y="4154"/>
                    </a:cubicBezTo>
                    <a:cubicBezTo>
                      <a:pt x="1480" y="3469"/>
                      <a:pt x="1783" y="2833"/>
                      <a:pt x="2292" y="2372"/>
                    </a:cubicBezTo>
                    <a:cubicBezTo>
                      <a:pt x="2801" y="1894"/>
                      <a:pt x="3453" y="1640"/>
                      <a:pt x="4153" y="1640"/>
                    </a:cubicBezTo>
                    <a:cubicBezTo>
                      <a:pt x="5649" y="1640"/>
                      <a:pt x="6858" y="2849"/>
                      <a:pt x="6858" y="4345"/>
                    </a:cubicBezTo>
                    <a:lnTo>
                      <a:pt x="6858" y="4790"/>
                    </a:lnTo>
                    <a:cubicBezTo>
                      <a:pt x="6827" y="4774"/>
                      <a:pt x="6779" y="4774"/>
                      <a:pt x="6748" y="4774"/>
                    </a:cubicBezTo>
                    <a:lnTo>
                      <a:pt x="6429" y="4774"/>
                    </a:lnTo>
                    <a:cubicBezTo>
                      <a:pt x="6317" y="4774"/>
                      <a:pt x="6207" y="4678"/>
                      <a:pt x="6207" y="4551"/>
                    </a:cubicBezTo>
                    <a:cubicBezTo>
                      <a:pt x="6207" y="4345"/>
                      <a:pt x="6047" y="4154"/>
                      <a:pt x="5840" y="4137"/>
                    </a:cubicBezTo>
                    <a:cubicBezTo>
                      <a:pt x="3947" y="3883"/>
                      <a:pt x="2610" y="2960"/>
                      <a:pt x="2594" y="2945"/>
                    </a:cubicBezTo>
                    <a:cubicBezTo>
                      <a:pt x="2562" y="2919"/>
                      <a:pt x="2522" y="2906"/>
                      <a:pt x="2482" y="2906"/>
                    </a:cubicBezTo>
                    <a:cubicBezTo>
                      <a:pt x="2423" y="2906"/>
                      <a:pt x="2362" y="2935"/>
                      <a:pt x="2324" y="2992"/>
                    </a:cubicBezTo>
                    <a:cubicBezTo>
                      <a:pt x="2260" y="3072"/>
                      <a:pt x="2275" y="3199"/>
                      <a:pt x="2371" y="3263"/>
                    </a:cubicBezTo>
                    <a:cubicBezTo>
                      <a:pt x="2387" y="3263"/>
                      <a:pt x="2483" y="3342"/>
                      <a:pt x="2674" y="3454"/>
                    </a:cubicBezTo>
                    <a:cubicBezTo>
                      <a:pt x="2324" y="3628"/>
                      <a:pt x="2084" y="3995"/>
                      <a:pt x="2084" y="4424"/>
                    </a:cubicBezTo>
                    <a:lnTo>
                      <a:pt x="2084" y="4551"/>
                    </a:lnTo>
                    <a:cubicBezTo>
                      <a:pt x="2084" y="4678"/>
                      <a:pt x="1989" y="4774"/>
                      <a:pt x="1862" y="4774"/>
                    </a:cubicBezTo>
                    <a:lnTo>
                      <a:pt x="1575" y="4774"/>
                    </a:lnTo>
                    <a:cubicBezTo>
                      <a:pt x="1193" y="4774"/>
                      <a:pt x="875" y="5060"/>
                      <a:pt x="843" y="5427"/>
                    </a:cubicBezTo>
                    <a:cubicBezTo>
                      <a:pt x="811" y="5618"/>
                      <a:pt x="875" y="5824"/>
                      <a:pt x="1019" y="5968"/>
                    </a:cubicBezTo>
                    <a:cubicBezTo>
                      <a:pt x="1146" y="6127"/>
                      <a:pt x="1352" y="6206"/>
                      <a:pt x="1543" y="6206"/>
                    </a:cubicBezTo>
                    <a:lnTo>
                      <a:pt x="1671" y="6206"/>
                    </a:lnTo>
                    <a:cubicBezTo>
                      <a:pt x="1734" y="7050"/>
                      <a:pt x="2228" y="7766"/>
                      <a:pt x="2912" y="8164"/>
                    </a:cubicBezTo>
                    <a:lnTo>
                      <a:pt x="2912" y="8928"/>
                    </a:lnTo>
                    <a:cubicBezTo>
                      <a:pt x="2912" y="9102"/>
                      <a:pt x="2816" y="9261"/>
                      <a:pt x="2657" y="9325"/>
                    </a:cubicBezTo>
                    <a:lnTo>
                      <a:pt x="748" y="10137"/>
                    </a:lnTo>
                    <a:cubicBezTo>
                      <a:pt x="302" y="10328"/>
                      <a:pt x="0" y="10774"/>
                      <a:pt x="0" y="11266"/>
                    </a:cubicBezTo>
                    <a:lnTo>
                      <a:pt x="0" y="13081"/>
                    </a:lnTo>
                    <a:cubicBezTo>
                      <a:pt x="0" y="13193"/>
                      <a:pt x="96" y="13271"/>
                      <a:pt x="191" y="13271"/>
                    </a:cubicBezTo>
                    <a:cubicBezTo>
                      <a:pt x="302" y="13271"/>
                      <a:pt x="398" y="13193"/>
                      <a:pt x="398" y="13081"/>
                    </a:cubicBezTo>
                    <a:lnTo>
                      <a:pt x="398" y="11266"/>
                    </a:lnTo>
                    <a:cubicBezTo>
                      <a:pt x="398" y="10933"/>
                      <a:pt x="589" y="10630"/>
                      <a:pt x="907" y="10487"/>
                    </a:cubicBezTo>
                    <a:lnTo>
                      <a:pt x="1783" y="10121"/>
                    </a:lnTo>
                    <a:cubicBezTo>
                      <a:pt x="1957" y="10424"/>
                      <a:pt x="2547" y="11315"/>
                      <a:pt x="3629" y="11983"/>
                    </a:cubicBezTo>
                    <a:cubicBezTo>
                      <a:pt x="3788" y="12079"/>
                      <a:pt x="3962" y="12126"/>
                      <a:pt x="4153" y="12126"/>
                    </a:cubicBezTo>
                    <a:cubicBezTo>
                      <a:pt x="4329" y="12126"/>
                      <a:pt x="4503" y="12079"/>
                      <a:pt x="4662" y="11983"/>
                    </a:cubicBezTo>
                    <a:cubicBezTo>
                      <a:pt x="5744" y="11315"/>
                      <a:pt x="6334" y="10424"/>
                      <a:pt x="6508" y="10121"/>
                    </a:cubicBezTo>
                    <a:lnTo>
                      <a:pt x="7384" y="10487"/>
                    </a:lnTo>
                    <a:cubicBezTo>
                      <a:pt x="7702" y="10630"/>
                      <a:pt x="7909" y="10933"/>
                      <a:pt x="7909" y="11266"/>
                    </a:cubicBezTo>
                    <a:lnTo>
                      <a:pt x="7909" y="13081"/>
                    </a:lnTo>
                    <a:cubicBezTo>
                      <a:pt x="7909" y="13193"/>
                      <a:pt x="7989" y="13271"/>
                      <a:pt x="8100" y="13271"/>
                    </a:cubicBezTo>
                    <a:cubicBezTo>
                      <a:pt x="8212" y="13271"/>
                      <a:pt x="8291" y="13193"/>
                      <a:pt x="8291" y="13081"/>
                    </a:cubicBezTo>
                    <a:lnTo>
                      <a:pt x="8291" y="11266"/>
                    </a:lnTo>
                    <a:cubicBezTo>
                      <a:pt x="8291" y="10774"/>
                      <a:pt x="8004" y="10328"/>
                      <a:pt x="7543" y="10137"/>
                    </a:cubicBezTo>
                    <a:lnTo>
                      <a:pt x="5634" y="9325"/>
                    </a:lnTo>
                    <a:cubicBezTo>
                      <a:pt x="5490" y="9261"/>
                      <a:pt x="5379" y="9102"/>
                      <a:pt x="5379" y="8928"/>
                    </a:cubicBezTo>
                    <a:lnTo>
                      <a:pt x="5379" y="8164"/>
                    </a:lnTo>
                    <a:cubicBezTo>
                      <a:pt x="5570" y="8052"/>
                      <a:pt x="5744" y="7925"/>
                      <a:pt x="5904" y="7766"/>
                    </a:cubicBezTo>
                    <a:cubicBezTo>
                      <a:pt x="6317" y="7337"/>
                      <a:pt x="6572" y="6796"/>
                      <a:pt x="6620" y="6206"/>
                    </a:cubicBezTo>
                    <a:lnTo>
                      <a:pt x="6716" y="6206"/>
                    </a:lnTo>
                    <a:cubicBezTo>
                      <a:pt x="7098" y="6206"/>
                      <a:pt x="7416" y="5920"/>
                      <a:pt x="7463" y="5570"/>
                    </a:cubicBezTo>
                    <a:cubicBezTo>
                      <a:pt x="7480" y="5363"/>
                      <a:pt x="7416" y="5156"/>
                      <a:pt x="7272" y="5013"/>
                    </a:cubicBezTo>
                    <a:cubicBezTo>
                      <a:pt x="7272" y="4997"/>
                      <a:pt x="7257" y="4997"/>
                      <a:pt x="7257" y="4981"/>
                    </a:cubicBezTo>
                    <a:lnTo>
                      <a:pt x="7257" y="4345"/>
                    </a:lnTo>
                    <a:cubicBezTo>
                      <a:pt x="7257" y="3326"/>
                      <a:pt x="6763" y="2435"/>
                      <a:pt x="5999" y="1862"/>
                    </a:cubicBezTo>
                    <a:lnTo>
                      <a:pt x="5999" y="1846"/>
                    </a:lnTo>
                    <a:cubicBezTo>
                      <a:pt x="5999" y="827"/>
                      <a:pt x="5172" y="0"/>
                      <a:pt x="4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573;p41">
            <a:extLst>
              <a:ext uri="{FF2B5EF4-FFF2-40B4-BE49-F238E27FC236}">
                <a16:creationId xmlns:a16="http://schemas.microsoft.com/office/drawing/2014/main" id="{72E73975-A54C-C2F4-8BDF-FFA5A016A5E7}"/>
              </a:ext>
            </a:extLst>
          </p:cNvPr>
          <p:cNvGrpSpPr/>
          <p:nvPr/>
        </p:nvGrpSpPr>
        <p:grpSpPr>
          <a:xfrm rot="10800000">
            <a:off x="6813377" y="5812026"/>
            <a:ext cx="1013300" cy="1005922"/>
            <a:chOff x="7123494" y="1950107"/>
            <a:chExt cx="1013300" cy="1005922"/>
          </a:xfrm>
        </p:grpSpPr>
        <p:pic>
          <p:nvPicPr>
            <p:cNvPr id="402" name="Google Shape;574;p41">
              <a:extLst>
                <a:ext uri="{FF2B5EF4-FFF2-40B4-BE49-F238E27FC236}">
                  <a16:creationId xmlns:a16="http://schemas.microsoft.com/office/drawing/2014/main" id="{EF1E671A-A046-6461-B349-2786AE5F313E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23494" y="1950107"/>
              <a:ext cx="1013300" cy="1005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575;p41">
              <a:extLst>
                <a:ext uri="{FF2B5EF4-FFF2-40B4-BE49-F238E27FC236}">
                  <a16:creationId xmlns:a16="http://schemas.microsoft.com/office/drawing/2014/main" id="{3B339463-3652-7F6C-6B9D-698A7BB38FE5}"/>
                </a:ext>
              </a:extLst>
            </p:cNvPr>
            <p:cNvSpPr/>
            <p:nvPr/>
          </p:nvSpPr>
          <p:spPr>
            <a:xfrm>
              <a:off x="7123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576;p41">
              <a:extLst>
                <a:ext uri="{FF2B5EF4-FFF2-40B4-BE49-F238E27FC236}">
                  <a16:creationId xmlns:a16="http://schemas.microsoft.com/office/drawing/2014/main" id="{3F71344B-275E-3786-5728-F5481F33F24B}"/>
                </a:ext>
              </a:extLst>
            </p:cNvPr>
            <p:cNvGrpSpPr/>
            <p:nvPr/>
          </p:nvGrpSpPr>
          <p:grpSpPr>
            <a:xfrm>
              <a:off x="7427279" y="2166674"/>
              <a:ext cx="429252" cy="572797"/>
              <a:chOff x="7188412" y="1991894"/>
              <a:chExt cx="257701" cy="343878"/>
            </a:xfrm>
          </p:grpSpPr>
          <p:sp>
            <p:nvSpPr>
              <p:cNvPr id="405" name="Google Shape;577;p41">
                <a:extLst>
                  <a:ext uri="{FF2B5EF4-FFF2-40B4-BE49-F238E27FC236}">
                    <a16:creationId xmlns:a16="http://schemas.microsoft.com/office/drawing/2014/main" id="{2092785E-2809-920E-E547-B9B648775E1F}"/>
                  </a:ext>
                </a:extLst>
              </p:cNvPr>
              <p:cNvSpPr/>
              <p:nvPr/>
            </p:nvSpPr>
            <p:spPr>
              <a:xfrm>
                <a:off x="7193750" y="2120952"/>
                <a:ext cx="247026" cy="214820"/>
              </a:xfrm>
              <a:custGeom>
                <a:avLst/>
                <a:gdLst/>
                <a:ahLst/>
                <a:cxnLst/>
                <a:rect l="l" t="t" r="r" b="b"/>
                <a:pathLst>
                  <a:path w="9534" h="8291" extrusionOk="0">
                    <a:moveTo>
                      <a:pt x="4774" y="398"/>
                    </a:moveTo>
                    <a:cubicBezTo>
                      <a:pt x="6032" y="398"/>
                      <a:pt x="7066" y="1433"/>
                      <a:pt x="7066" y="2689"/>
                    </a:cubicBezTo>
                    <a:lnTo>
                      <a:pt x="7066" y="6859"/>
                    </a:lnTo>
                    <a:lnTo>
                      <a:pt x="5793" y="6859"/>
                    </a:lnTo>
                    <a:lnTo>
                      <a:pt x="5793" y="4456"/>
                    </a:lnTo>
                    <a:lnTo>
                      <a:pt x="6064" y="4281"/>
                    </a:lnTo>
                    <a:cubicBezTo>
                      <a:pt x="6287" y="4138"/>
                      <a:pt x="6414" y="3883"/>
                      <a:pt x="6414" y="3612"/>
                    </a:cubicBezTo>
                    <a:lnTo>
                      <a:pt x="6414" y="2897"/>
                    </a:lnTo>
                    <a:cubicBezTo>
                      <a:pt x="6414" y="2435"/>
                      <a:pt x="6047" y="2069"/>
                      <a:pt x="5602" y="2069"/>
                    </a:cubicBezTo>
                    <a:lnTo>
                      <a:pt x="4965" y="2069"/>
                    </a:lnTo>
                    <a:lnTo>
                      <a:pt x="4965" y="1448"/>
                    </a:lnTo>
                    <a:cubicBezTo>
                      <a:pt x="4965" y="1115"/>
                      <a:pt x="4696" y="843"/>
                      <a:pt x="4361" y="843"/>
                    </a:cubicBezTo>
                    <a:cubicBezTo>
                      <a:pt x="4011" y="843"/>
                      <a:pt x="3741" y="1115"/>
                      <a:pt x="3741" y="1448"/>
                    </a:cubicBezTo>
                    <a:lnTo>
                      <a:pt x="3741" y="6859"/>
                    </a:lnTo>
                    <a:lnTo>
                      <a:pt x="2468" y="6859"/>
                    </a:lnTo>
                    <a:lnTo>
                      <a:pt x="2468" y="2689"/>
                    </a:lnTo>
                    <a:cubicBezTo>
                      <a:pt x="2468" y="1433"/>
                      <a:pt x="3501" y="398"/>
                      <a:pt x="4774" y="398"/>
                    </a:cubicBezTo>
                    <a:close/>
                    <a:moveTo>
                      <a:pt x="4774" y="1"/>
                    </a:moveTo>
                    <a:cubicBezTo>
                      <a:pt x="3295" y="1"/>
                      <a:pt x="2086" y="1210"/>
                      <a:pt x="2086" y="2689"/>
                    </a:cubicBezTo>
                    <a:lnTo>
                      <a:pt x="2086" y="3803"/>
                    </a:lnTo>
                    <a:lnTo>
                      <a:pt x="781" y="4329"/>
                    </a:lnTo>
                    <a:cubicBezTo>
                      <a:pt x="304" y="4520"/>
                      <a:pt x="1" y="4966"/>
                      <a:pt x="1" y="5475"/>
                    </a:cubicBezTo>
                    <a:lnTo>
                      <a:pt x="1" y="8100"/>
                    </a:lnTo>
                    <a:cubicBezTo>
                      <a:pt x="1" y="8212"/>
                      <a:pt x="96" y="8291"/>
                      <a:pt x="191" y="8291"/>
                    </a:cubicBezTo>
                    <a:cubicBezTo>
                      <a:pt x="304" y="8291"/>
                      <a:pt x="399" y="8212"/>
                      <a:pt x="399" y="8100"/>
                    </a:cubicBezTo>
                    <a:lnTo>
                      <a:pt x="399" y="5475"/>
                    </a:lnTo>
                    <a:cubicBezTo>
                      <a:pt x="399" y="5125"/>
                      <a:pt x="605" y="4822"/>
                      <a:pt x="923" y="4694"/>
                    </a:cubicBezTo>
                    <a:lnTo>
                      <a:pt x="2086" y="4234"/>
                    </a:lnTo>
                    <a:lnTo>
                      <a:pt x="2086" y="7066"/>
                    </a:lnTo>
                    <a:cubicBezTo>
                      <a:pt x="2086" y="7162"/>
                      <a:pt x="2165" y="7257"/>
                      <a:pt x="2277" y="7257"/>
                    </a:cubicBezTo>
                    <a:lnTo>
                      <a:pt x="3741" y="7257"/>
                    </a:lnTo>
                    <a:lnTo>
                      <a:pt x="3741" y="8100"/>
                    </a:lnTo>
                    <a:cubicBezTo>
                      <a:pt x="3741" y="8212"/>
                      <a:pt x="3836" y="8291"/>
                      <a:pt x="3947" y="8291"/>
                    </a:cubicBezTo>
                    <a:cubicBezTo>
                      <a:pt x="4042" y="8291"/>
                      <a:pt x="4138" y="8212"/>
                      <a:pt x="4138" y="8100"/>
                    </a:cubicBezTo>
                    <a:lnTo>
                      <a:pt x="4138" y="1448"/>
                    </a:lnTo>
                    <a:cubicBezTo>
                      <a:pt x="4138" y="1321"/>
                      <a:pt x="4233" y="1225"/>
                      <a:pt x="4361" y="1225"/>
                    </a:cubicBezTo>
                    <a:cubicBezTo>
                      <a:pt x="4473" y="1225"/>
                      <a:pt x="4583" y="1321"/>
                      <a:pt x="4583" y="1448"/>
                    </a:cubicBezTo>
                    <a:lnTo>
                      <a:pt x="4583" y="2276"/>
                    </a:lnTo>
                    <a:cubicBezTo>
                      <a:pt x="4583" y="2371"/>
                      <a:pt x="4664" y="2467"/>
                      <a:pt x="4774" y="2467"/>
                    </a:cubicBezTo>
                    <a:lnTo>
                      <a:pt x="5602" y="2467"/>
                    </a:lnTo>
                    <a:cubicBezTo>
                      <a:pt x="5841" y="2467"/>
                      <a:pt x="6032" y="2658"/>
                      <a:pt x="6032" y="2897"/>
                    </a:cubicBezTo>
                    <a:lnTo>
                      <a:pt x="6032" y="3612"/>
                    </a:lnTo>
                    <a:cubicBezTo>
                      <a:pt x="6032" y="3756"/>
                      <a:pt x="5969" y="3883"/>
                      <a:pt x="5841" y="3962"/>
                    </a:cubicBezTo>
                    <a:lnTo>
                      <a:pt x="5491" y="4202"/>
                    </a:lnTo>
                    <a:cubicBezTo>
                      <a:pt x="5443" y="4234"/>
                      <a:pt x="5411" y="4297"/>
                      <a:pt x="5411" y="4361"/>
                    </a:cubicBezTo>
                    <a:lnTo>
                      <a:pt x="5411" y="8100"/>
                    </a:lnTo>
                    <a:cubicBezTo>
                      <a:pt x="5411" y="8212"/>
                      <a:pt x="5491" y="8291"/>
                      <a:pt x="5602" y="8291"/>
                    </a:cubicBezTo>
                    <a:cubicBezTo>
                      <a:pt x="5714" y="8291"/>
                      <a:pt x="5793" y="8212"/>
                      <a:pt x="5793" y="8100"/>
                    </a:cubicBezTo>
                    <a:lnTo>
                      <a:pt x="5793" y="7257"/>
                    </a:lnTo>
                    <a:lnTo>
                      <a:pt x="7273" y="7257"/>
                    </a:lnTo>
                    <a:cubicBezTo>
                      <a:pt x="7369" y="7257"/>
                      <a:pt x="7464" y="7162"/>
                      <a:pt x="7464" y="7066"/>
                    </a:cubicBezTo>
                    <a:lnTo>
                      <a:pt x="7464" y="4234"/>
                    </a:lnTo>
                    <a:lnTo>
                      <a:pt x="8625" y="4694"/>
                    </a:lnTo>
                    <a:cubicBezTo>
                      <a:pt x="8944" y="4822"/>
                      <a:pt x="9151" y="5125"/>
                      <a:pt x="9151" y="5475"/>
                    </a:cubicBezTo>
                    <a:lnTo>
                      <a:pt x="9151" y="8100"/>
                    </a:lnTo>
                    <a:cubicBezTo>
                      <a:pt x="9151" y="8212"/>
                      <a:pt x="9230" y="8291"/>
                      <a:pt x="9342" y="8291"/>
                    </a:cubicBezTo>
                    <a:cubicBezTo>
                      <a:pt x="9453" y="8291"/>
                      <a:pt x="9533" y="8212"/>
                      <a:pt x="9533" y="8100"/>
                    </a:cubicBezTo>
                    <a:lnTo>
                      <a:pt x="9533" y="5475"/>
                    </a:lnTo>
                    <a:cubicBezTo>
                      <a:pt x="9533" y="4966"/>
                      <a:pt x="9230" y="4520"/>
                      <a:pt x="8769" y="4329"/>
                    </a:cubicBezTo>
                    <a:lnTo>
                      <a:pt x="7464" y="3803"/>
                    </a:lnTo>
                    <a:lnTo>
                      <a:pt x="7464" y="2689"/>
                    </a:lnTo>
                    <a:cubicBezTo>
                      <a:pt x="7464" y="1210"/>
                      <a:pt x="6255" y="1"/>
                      <a:pt x="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578;p41">
                <a:extLst>
                  <a:ext uri="{FF2B5EF4-FFF2-40B4-BE49-F238E27FC236}">
                    <a16:creationId xmlns:a16="http://schemas.microsoft.com/office/drawing/2014/main" id="{2EEB664C-4BB6-34CA-3F5E-7958D13F2D16}"/>
                  </a:ext>
                </a:extLst>
              </p:cNvPr>
              <p:cNvSpPr/>
              <p:nvPr/>
            </p:nvSpPr>
            <p:spPr>
              <a:xfrm>
                <a:off x="7231293" y="1991894"/>
                <a:ext cx="172353" cy="144759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5587" extrusionOk="0">
                    <a:moveTo>
                      <a:pt x="2833" y="0"/>
                    </a:moveTo>
                    <a:cubicBezTo>
                      <a:pt x="2419" y="0"/>
                      <a:pt x="2037" y="208"/>
                      <a:pt x="1814" y="541"/>
                    </a:cubicBezTo>
                    <a:lnTo>
                      <a:pt x="1766" y="622"/>
                    </a:lnTo>
                    <a:lnTo>
                      <a:pt x="1448" y="622"/>
                    </a:lnTo>
                    <a:cubicBezTo>
                      <a:pt x="764" y="622"/>
                      <a:pt x="223" y="1178"/>
                      <a:pt x="223" y="1846"/>
                    </a:cubicBezTo>
                    <a:lnTo>
                      <a:pt x="223" y="2896"/>
                    </a:lnTo>
                    <a:cubicBezTo>
                      <a:pt x="223" y="3008"/>
                      <a:pt x="302" y="3087"/>
                      <a:pt x="414" y="3087"/>
                    </a:cubicBezTo>
                    <a:cubicBezTo>
                      <a:pt x="525" y="3087"/>
                      <a:pt x="605" y="3008"/>
                      <a:pt x="605" y="2896"/>
                    </a:cubicBezTo>
                    <a:lnTo>
                      <a:pt x="605" y="1846"/>
                    </a:lnTo>
                    <a:cubicBezTo>
                      <a:pt x="605" y="1385"/>
                      <a:pt x="987" y="1003"/>
                      <a:pt x="1448" y="1003"/>
                    </a:cubicBezTo>
                    <a:lnTo>
                      <a:pt x="1861" y="1003"/>
                    </a:lnTo>
                    <a:cubicBezTo>
                      <a:pt x="1925" y="1003"/>
                      <a:pt x="1989" y="972"/>
                      <a:pt x="2021" y="923"/>
                    </a:cubicBezTo>
                    <a:lnTo>
                      <a:pt x="2133" y="764"/>
                    </a:lnTo>
                    <a:cubicBezTo>
                      <a:pt x="2292" y="526"/>
                      <a:pt x="2562" y="382"/>
                      <a:pt x="2833" y="382"/>
                    </a:cubicBezTo>
                    <a:lnTo>
                      <a:pt x="4567" y="382"/>
                    </a:lnTo>
                    <a:cubicBezTo>
                      <a:pt x="5379" y="382"/>
                      <a:pt x="6031" y="1051"/>
                      <a:pt x="6031" y="1846"/>
                    </a:cubicBezTo>
                    <a:lnTo>
                      <a:pt x="6031" y="3533"/>
                    </a:lnTo>
                    <a:lnTo>
                      <a:pt x="5602" y="3533"/>
                    </a:lnTo>
                    <a:cubicBezTo>
                      <a:pt x="5490" y="3533"/>
                      <a:pt x="5394" y="3437"/>
                      <a:pt x="5394" y="3310"/>
                    </a:cubicBezTo>
                    <a:lnTo>
                      <a:pt x="5394" y="2896"/>
                    </a:lnTo>
                    <a:cubicBezTo>
                      <a:pt x="5394" y="2436"/>
                      <a:pt x="5029" y="2069"/>
                      <a:pt x="4567" y="2069"/>
                    </a:cubicBezTo>
                    <a:lnTo>
                      <a:pt x="2069" y="2069"/>
                    </a:lnTo>
                    <a:cubicBezTo>
                      <a:pt x="1623" y="2069"/>
                      <a:pt x="1257" y="2436"/>
                      <a:pt x="1257" y="2896"/>
                    </a:cubicBezTo>
                    <a:lnTo>
                      <a:pt x="1257" y="3310"/>
                    </a:lnTo>
                    <a:cubicBezTo>
                      <a:pt x="1257" y="3437"/>
                      <a:pt x="1161" y="3533"/>
                      <a:pt x="1034" y="3533"/>
                    </a:cubicBezTo>
                    <a:lnTo>
                      <a:pt x="748" y="3533"/>
                    </a:lnTo>
                    <a:cubicBezTo>
                      <a:pt x="382" y="3533"/>
                      <a:pt x="47" y="3819"/>
                      <a:pt x="16" y="4169"/>
                    </a:cubicBezTo>
                    <a:cubicBezTo>
                      <a:pt x="0" y="4377"/>
                      <a:pt x="64" y="4568"/>
                      <a:pt x="191" y="4727"/>
                    </a:cubicBezTo>
                    <a:cubicBezTo>
                      <a:pt x="334" y="4870"/>
                      <a:pt x="525" y="4965"/>
                      <a:pt x="716" y="4965"/>
                    </a:cubicBezTo>
                    <a:lnTo>
                      <a:pt x="843" y="4965"/>
                    </a:lnTo>
                    <a:lnTo>
                      <a:pt x="843" y="5395"/>
                    </a:lnTo>
                    <a:cubicBezTo>
                      <a:pt x="843" y="5491"/>
                      <a:pt x="923" y="5586"/>
                      <a:pt x="1034" y="5586"/>
                    </a:cubicBezTo>
                    <a:cubicBezTo>
                      <a:pt x="1146" y="5586"/>
                      <a:pt x="1225" y="5491"/>
                      <a:pt x="1225" y="5395"/>
                    </a:cubicBezTo>
                    <a:lnTo>
                      <a:pt x="1225" y="4759"/>
                    </a:lnTo>
                    <a:cubicBezTo>
                      <a:pt x="1225" y="4663"/>
                      <a:pt x="1146" y="4568"/>
                      <a:pt x="1034" y="4568"/>
                    </a:cubicBezTo>
                    <a:lnTo>
                      <a:pt x="716" y="4568"/>
                    </a:lnTo>
                    <a:cubicBezTo>
                      <a:pt x="637" y="4568"/>
                      <a:pt x="541" y="4536"/>
                      <a:pt x="478" y="4456"/>
                    </a:cubicBezTo>
                    <a:cubicBezTo>
                      <a:pt x="414" y="4392"/>
                      <a:pt x="397" y="4297"/>
                      <a:pt x="397" y="4218"/>
                    </a:cubicBezTo>
                    <a:cubicBezTo>
                      <a:pt x="414" y="4042"/>
                      <a:pt x="573" y="3915"/>
                      <a:pt x="748" y="3915"/>
                    </a:cubicBezTo>
                    <a:lnTo>
                      <a:pt x="1034" y="3915"/>
                    </a:lnTo>
                    <a:cubicBezTo>
                      <a:pt x="1369" y="3915"/>
                      <a:pt x="1639" y="3645"/>
                      <a:pt x="1639" y="3310"/>
                    </a:cubicBezTo>
                    <a:lnTo>
                      <a:pt x="1639" y="2896"/>
                    </a:lnTo>
                    <a:cubicBezTo>
                      <a:pt x="1639" y="2658"/>
                      <a:pt x="1846" y="2467"/>
                      <a:pt x="2069" y="2467"/>
                    </a:cubicBezTo>
                    <a:lnTo>
                      <a:pt x="4567" y="2467"/>
                    </a:lnTo>
                    <a:cubicBezTo>
                      <a:pt x="4806" y="2467"/>
                      <a:pt x="4997" y="2658"/>
                      <a:pt x="4997" y="2896"/>
                    </a:cubicBezTo>
                    <a:lnTo>
                      <a:pt x="4997" y="3310"/>
                    </a:lnTo>
                    <a:cubicBezTo>
                      <a:pt x="4997" y="3645"/>
                      <a:pt x="5267" y="3915"/>
                      <a:pt x="5602" y="3915"/>
                    </a:cubicBezTo>
                    <a:lnTo>
                      <a:pt x="5920" y="3915"/>
                    </a:lnTo>
                    <a:cubicBezTo>
                      <a:pt x="6015" y="3915"/>
                      <a:pt x="6094" y="3963"/>
                      <a:pt x="6158" y="4027"/>
                    </a:cubicBezTo>
                    <a:cubicBezTo>
                      <a:pt x="6222" y="4091"/>
                      <a:pt x="6253" y="4186"/>
                      <a:pt x="6238" y="4282"/>
                    </a:cubicBezTo>
                    <a:cubicBezTo>
                      <a:pt x="6222" y="4441"/>
                      <a:pt x="6079" y="4568"/>
                      <a:pt x="5888" y="4568"/>
                    </a:cubicBezTo>
                    <a:lnTo>
                      <a:pt x="5602" y="4568"/>
                    </a:lnTo>
                    <a:cubicBezTo>
                      <a:pt x="5553" y="4568"/>
                      <a:pt x="5506" y="4583"/>
                      <a:pt x="5474" y="4632"/>
                    </a:cubicBezTo>
                    <a:cubicBezTo>
                      <a:pt x="5443" y="4663"/>
                      <a:pt x="5411" y="4711"/>
                      <a:pt x="5411" y="4759"/>
                    </a:cubicBezTo>
                    <a:lnTo>
                      <a:pt x="5411" y="5395"/>
                    </a:lnTo>
                    <a:cubicBezTo>
                      <a:pt x="5411" y="5491"/>
                      <a:pt x="5506" y="5586"/>
                      <a:pt x="5602" y="5586"/>
                    </a:cubicBezTo>
                    <a:cubicBezTo>
                      <a:pt x="5712" y="5586"/>
                      <a:pt x="5808" y="5491"/>
                      <a:pt x="5808" y="5395"/>
                    </a:cubicBezTo>
                    <a:lnTo>
                      <a:pt x="5808" y="4965"/>
                    </a:lnTo>
                    <a:lnTo>
                      <a:pt x="5888" y="4965"/>
                    </a:lnTo>
                    <a:cubicBezTo>
                      <a:pt x="6270" y="4965"/>
                      <a:pt x="6588" y="4679"/>
                      <a:pt x="6635" y="4313"/>
                    </a:cubicBezTo>
                    <a:cubicBezTo>
                      <a:pt x="6652" y="4122"/>
                      <a:pt x="6588" y="3915"/>
                      <a:pt x="6444" y="3772"/>
                    </a:cubicBezTo>
                    <a:cubicBezTo>
                      <a:pt x="6444" y="3756"/>
                      <a:pt x="6429" y="3756"/>
                      <a:pt x="6429" y="3740"/>
                    </a:cubicBezTo>
                    <a:lnTo>
                      <a:pt x="6429" y="1846"/>
                    </a:lnTo>
                    <a:cubicBezTo>
                      <a:pt x="6429" y="828"/>
                      <a:pt x="5602" y="0"/>
                      <a:pt x="4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579;p41">
                <a:extLst>
                  <a:ext uri="{FF2B5EF4-FFF2-40B4-BE49-F238E27FC236}">
                    <a16:creationId xmlns:a16="http://schemas.microsoft.com/office/drawing/2014/main" id="{99EBF5DF-200C-99B8-6496-DA729FBC6AEB}"/>
                  </a:ext>
                </a:extLst>
              </p:cNvPr>
              <p:cNvSpPr/>
              <p:nvPr/>
            </p:nvSpPr>
            <p:spPr>
              <a:xfrm>
                <a:off x="7279123" y="2083279"/>
                <a:ext cx="30522" cy="31921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232" extrusionOk="0">
                    <a:moveTo>
                      <a:pt x="227" y="0"/>
                    </a:moveTo>
                    <a:cubicBezTo>
                      <a:pt x="159" y="0"/>
                      <a:pt x="96" y="36"/>
                      <a:pt x="64" y="101"/>
                    </a:cubicBezTo>
                    <a:cubicBezTo>
                      <a:pt x="0" y="197"/>
                      <a:pt x="47" y="309"/>
                      <a:pt x="127" y="373"/>
                    </a:cubicBezTo>
                    <a:lnTo>
                      <a:pt x="573" y="611"/>
                    </a:lnTo>
                    <a:lnTo>
                      <a:pt x="127" y="865"/>
                    </a:lnTo>
                    <a:cubicBezTo>
                      <a:pt x="47" y="914"/>
                      <a:pt x="0" y="1024"/>
                      <a:pt x="64" y="1120"/>
                    </a:cubicBezTo>
                    <a:cubicBezTo>
                      <a:pt x="96" y="1184"/>
                      <a:pt x="159" y="1232"/>
                      <a:pt x="223" y="1232"/>
                    </a:cubicBezTo>
                    <a:cubicBezTo>
                      <a:pt x="255" y="1232"/>
                      <a:pt x="287" y="1215"/>
                      <a:pt x="318" y="1200"/>
                    </a:cubicBezTo>
                    <a:lnTo>
                      <a:pt x="1066" y="786"/>
                    </a:lnTo>
                    <a:cubicBezTo>
                      <a:pt x="1129" y="755"/>
                      <a:pt x="1178" y="691"/>
                      <a:pt x="1178" y="611"/>
                    </a:cubicBezTo>
                    <a:cubicBezTo>
                      <a:pt x="1178" y="547"/>
                      <a:pt x="1129" y="483"/>
                      <a:pt x="1066" y="436"/>
                    </a:cubicBezTo>
                    <a:lnTo>
                      <a:pt x="318" y="23"/>
                    </a:lnTo>
                    <a:cubicBezTo>
                      <a:pt x="289" y="7"/>
                      <a:pt x="257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580;p41">
                <a:extLst>
                  <a:ext uri="{FF2B5EF4-FFF2-40B4-BE49-F238E27FC236}">
                    <a16:creationId xmlns:a16="http://schemas.microsoft.com/office/drawing/2014/main" id="{46B30492-A82D-1DD2-A9AE-F0CDF5C7E3FB}"/>
                  </a:ext>
                </a:extLst>
              </p:cNvPr>
              <p:cNvSpPr/>
              <p:nvPr/>
            </p:nvSpPr>
            <p:spPr>
              <a:xfrm>
                <a:off x="7325295" y="2083279"/>
                <a:ext cx="30107" cy="31921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32" extrusionOk="0">
                    <a:moveTo>
                      <a:pt x="938" y="0"/>
                    </a:moveTo>
                    <a:cubicBezTo>
                      <a:pt x="906" y="0"/>
                      <a:pt x="873" y="7"/>
                      <a:pt x="843" y="23"/>
                    </a:cubicBezTo>
                    <a:lnTo>
                      <a:pt x="96" y="436"/>
                    </a:lnTo>
                    <a:cubicBezTo>
                      <a:pt x="32" y="483"/>
                      <a:pt x="0" y="547"/>
                      <a:pt x="0" y="611"/>
                    </a:cubicBezTo>
                    <a:cubicBezTo>
                      <a:pt x="0" y="691"/>
                      <a:pt x="32" y="755"/>
                      <a:pt x="96" y="786"/>
                    </a:cubicBezTo>
                    <a:lnTo>
                      <a:pt x="843" y="1200"/>
                    </a:lnTo>
                    <a:cubicBezTo>
                      <a:pt x="875" y="1215"/>
                      <a:pt x="907" y="1232"/>
                      <a:pt x="939" y="1232"/>
                    </a:cubicBezTo>
                    <a:cubicBezTo>
                      <a:pt x="1002" y="1232"/>
                      <a:pt x="1083" y="1184"/>
                      <a:pt x="1114" y="1120"/>
                    </a:cubicBezTo>
                    <a:cubicBezTo>
                      <a:pt x="1161" y="1024"/>
                      <a:pt x="1130" y="914"/>
                      <a:pt x="1034" y="865"/>
                    </a:cubicBezTo>
                    <a:lnTo>
                      <a:pt x="589" y="611"/>
                    </a:lnTo>
                    <a:lnTo>
                      <a:pt x="1034" y="373"/>
                    </a:lnTo>
                    <a:cubicBezTo>
                      <a:pt x="1130" y="309"/>
                      <a:pt x="1161" y="197"/>
                      <a:pt x="1114" y="101"/>
                    </a:cubicBezTo>
                    <a:cubicBezTo>
                      <a:pt x="1081" y="36"/>
                      <a:pt x="1010" y="0"/>
                      <a:pt x="9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581;p41">
                <a:extLst>
                  <a:ext uri="{FF2B5EF4-FFF2-40B4-BE49-F238E27FC236}">
                    <a16:creationId xmlns:a16="http://schemas.microsoft.com/office/drawing/2014/main" id="{E3AB01E1-8038-E60C-958A-311F5C36A925}"/>
                  </a:ext>
                </a:extLst>
              </p:cNvPr>
              <p:cNvSpPr/>
              <p:nvPr/>
            </p:nvSpPr>
            <p:spPr>
              <a:xfrm>
                <a:off x="7188412" y="2131679"/>
                <a:ext cx="53193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98" extrusionOk="0">
                    <a:moveTo>
                      <a:pt x="191" y="0"/>
                    </a:moveTo>
                    <a:cubicBezTo>
                      <a:pt x="96" y="0"/>
                      <a:pt x="0" y="96"/>
                      <a:pt x="0" y="207"/>
                    </a:cubicBezTo>
                    <a:cubicBezTo>
                      <a:pt x="0" y="302"/>
                      <a:pt x="96" y="398"/>
                      <a:pt x="191" y="398"/>
                    </a:cubicBezTo>
                    <a:lnTo>
                      <a:pt x="1861" y="398"/>
                    </a:lnTo>
                    <a:cubicBezTo>
                      <a:pt x="1974" y="398"/>
                      <a:pt x="2052" y="302"/>
                      <a:pt x="2052" y="207"/>
                    </a:cubicBezTo>
                    <a:cubicBezTo>
                      <a:pt x="2052" y="96"/>
                      <a:pt x="1974" y="0"/>
                      <a:pt x="1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582;p41">
                <a:extLst>
                  <a:ext uri="{FF2B5EF4-FFF2-40B4-BE49-F238E27FC236}">
                    <a16:creationId xmlns:a16="http://schemas.microsoft.com/office/drawing/2014/main" id="{8514A25E-6A72-DBA6-E681-E46FD51196CF}"/>
                  </a:ext>
                </a:extLst>
              </p:cNvPr>
              <p:cNvSpPr/>
              <p:nvPr/>
            </p:nvSpPr>
            <p:spPr>
              <a:xfrm>
                <a:off x="7209425" y="2153366"/>
                <a:ext cx="3300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802" extrusionOk="0">
                    <a:moveTo>
                      <a:pt x="1050" y="0"/>
                    </a:moveTo>
                    <a:cubicBezTo>
                      <a:pt x="1018" y="0"/>
                      <a:pt x="985" y="8"/>
                      <a:pt x="955" y="23"/>
                    </a:cubicBezTo>
                    <a:lnTo>
                      <a:pt x="128" y="436"/>
                    </a:lnTo>
                    <a:cubicBezTo>
                      <a:pt x="32" y="484"/>
                      <a:pt x="0" y="596"/>
                      <a:pt x="49" y="691"/>
                    </a:cubicBezTo>
                    <a:cubicBezTo>
                      <a:pt x="80" y="770"/>
                      <a:pt x="144" y="802"/>
                      <a:pt x="223" y="802"/>
                    </a:cubicBezTo>
                    <a:cubicBezTo>
                      <a:pt x="240" y="802"/>
                      <a:pt x="271" y="802"/>
                      <a:pt x="303" y="787"/>
                    </a:cubicBezTo>
                    <a:lnTo>
                      <a:pt x="1131" y="373"/>
                    </a:lnTo>
                    <a:cubicBezTo>
                      <a:pt x="1226" y="324"/>
                      <a:pt x="1273" y="197"/>
                      <a:pt x="1226" y="102"/>
                    </a:cubicBezTo>
                    <a:cubicBezTo>
                      <a:pt x="1193" y="36"/>
                      <a:pt x="1122" y="0"/>
                      <a:pt x="1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583;p41">
                <a:extLst>
                  <a:ext uri="{FF2B5EF4-FFF2-40B4-BE49-F238E27FC236}">
                    <a16:creationId xmlns:a16="http://schemas.microsoft.com/office/drawing/2014/main" id="{D62CE399-7CED-8B9B-F682-688F2C62A8D3}"/>
                  </a:ext>
                </a:extLst>
              </p:cNvPr>
              <p:cNvSpPr/>
              <p:nvPr/>
            </p:nvSpPr>
            <p:spPr>
              <a:xfrm>
                <a:off x="7393309" y="2131679"/>
                <a:ext cx="52805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8" extrusionOk="0">
                    <a:moveTo>
                      <a:pt x="191" y="0"/>
                    </a:moveTo>
                    <a:cubicBezTo>
                      <a:pt x="81" y="0"/>
                      <a:pt x="0" y="96"/>
                      <a:pt x="0" y="207"/>
                    </a:cubicBezTo>
                    <a:cubicBezTo>
                      <a:pt x="0" y="302"/>
                      <a:pt x="81" y="398"/>
                      <a:pt x="191" y="398"/>
                    </a:cubicBezTo>
                    <a:lnTo>
                      <a:pt x="1846" y="398"/>
                    </a:lnTo>
                    <a:cubicBezTo>
                      <a:pt x="1958" y="398"/>
                      <a:pt x="2037" y="302"/>
                      <a:pt x="2037" y="207"/>
                    </a:cubicBezTo>
                    <a:cubicBezTo>
                      <a:pt x="2037" y="96"/>
                      <a:pt x="1958" y="0"/>
                      <a:pt x="18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584;p41">
                <a:extLst>
                  <a:ext uri="{FF2B5EF4-FFF2-40B4-BE49-F238E27FC236}">
                    <a16:creationId xmlns:a16="http://schemas.microsoft.com/office/drawing/2014/main" id="{854E637E-8198-C1B6-38D5-60ECC7128024}"/>
                  </a:ext>
                </a:extLst>
              </p:cNvPr>
              <p:cNvSpPr/>
              <p:nvPr/>
            </p:nvSpPr>
            <p:spPr>
              <a:xfrm>
                <a:off x="7392480" y="2153366"/>
                <a:ext cx="3300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802" extrusionOk="0">
                    <a:moveTo>
                      <a:pt x="212" y="0"/>
                    </a:moveTo>
                    <a:cubicBezTo>
                      <a:pt x="145" y="0"/>
                      <a:pt x="81" y="36"/>
                      <a:pt x="49" y="102"/>
                    </a:cubicBezTo>
                    <a:cubicBezTo>
                      <a:pt x="1" y="197"/>
                      <a:pt x="32" y="324"/>
                      <a:pt x="128" y="373"/>
                    </a:cubicBezTo>
                    <a:lnTo>
                      <a:pt x="972" y="787"/>
                    </a:lnTo>
                    <a:cubicBezTo>
                      <a:pt x="987" y="802"/>
                      <a:pt x="1019" y="802"/>
                      <a:pt x="1051" y="802"/>
                    </a:cubicBezTo>
                    <a:cubicBezTo>
                      <a:pt x="1115" y="802"/>
                      <a:pt x="1195" y="770"/>
                      <a:pt x="1227" y="691"/>
                    </a:cubicBezTo>
                    <a:cubicBezTo>
                      <a:pt x="1274" y="596"/>
                      <a:pt x="1242" y="484"/>
                      <a:pt x="1131" y="436"/>
                    </a:cubicBezTo>
                    <a:lnTo>
                      <a:pt x="304" y="23"/>
                    </a:lnTo>
                    <a:cubicBezTo>
                      <a:pt x="274" y="8"/>
                      <a:pt x="24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NIPAH SYMPTOMS</a:t>
            </a:r>
            <a:endParaRPr dirty="0"/>
          </a:p>
        </p:txBody>
      </p:sp>
      <p:sp>
        <p:nvSpPr>
          <p:cNvPr id="526" name="Google Shape;526;p41"/>
          <p:cNvSpPr txBox="1"/>
          <p:nvPr/>
        </p:nvSpPr>
        <p:spPr>
          <a:xfrm>
            <a:off x="719999" y="3057095"/>
            <a:ext cx="1617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BODY PAIN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28" name="Google Shape;528;p41"/>
          <p:cNvSpPr txBox="1"/>
          <p:nvPr/>
        </p:nvSpPr>
        <p:spPr>
          <a:xfrm>
            <a:off x="2748999" y="3057100"/>
            <a:ext cx="1617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FEVER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4673940" y="3058745"/>
            <a:ext cx="1951507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DIFFICULTY IN BREATHING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6806999" y="3057100"/>
            <a:ext cx="1617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COLD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cxnSp>
        <p:nvCxnSpPr>
          <p:cNvPr id="534" name="Google Shape;534;p41"/>
          <p:cNvCxnSpPr/>
          <p:nvPr/>
        </p:nvCxnSpPr>
        <p:spPr>
          <a:xfrm>
            <a:off x="2213300" y="2383075"/>
            <a:ext cx="65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41"/>
          <p:cNvCxnSpPr/>
          <p:nvPr/>
        </p:nvCxnSpPr>
        <p:spPr>
          <a:xfrm>
            <a:off x="4242300" y="2383075"/>
            <a:ext cx="65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6271300" y="2383075"/>
            <a:ext cx="65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7" name="Google Shape;537;p41"/>
          <p:cNvGrpSpPr/>
          <p:nvPr/>
        </p:nvGrpSpPr>
        <p:grpSpPr>
          <a:xfrm>
            <a:off x="5094500" y="1861477"/>
            <a:ext cx="984000" cy="1013598"/>
            <a:chOff x="5094500" y="1931477"/>
            <a:chExt cx="984000" cy="1013598"/>
          </a:xfrm>
        </p:grpSpPr>
        <p:pic>
          <p:nvPicPr>
            <p:cNvPr id="538" name="Google Shape;53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095295" y="1931477"/>
              <a:ext cx="982400" cy="975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41"/>
            <p:cNvSpPr/>
            <p:nvPr/>
          </p:nvSpPr>
          <p:spPr>
            <a:xfrm>
              <a:off x="5094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41"/>
            <p:cNvGrpSpPr/>
            <p:nvPr/>
          </p:nvGrpSpPr>
          <p:grpSpPr>
            <a:xfrm>
              <a:off x="5398297" y="2166678"/>
              <a:ext cx="376427" cy="572797"/>
              <a:chOff x="6419429" y="1381688"/>
              <a:chExt cx="225987" cy="343878"/>
            </a:xfrm>
          </p:grpSpPr>
          <p:sp>
            <p:nvSpPr>
              <p:cNvPr id="541" name="Google Shape;541;p41"/>
              <p:cNvSpPr/>
              <p:nvPr/>
            </p:nvSpPr>
            <p:spPr>
              <a:xfrm>
                <a:off x="6494076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227" y="1"/>
                    </a:moveTo>
                    <a:cubicBezTo>
                      <a:pt x="158" y="1"/>
                      <a:pt x="92" y="44"/>
                      <a:pt x="48" y="110"/>
                    </a:cubicBezTo>
                    <a:cubicBezTo>
                      <a:pt x="1" y="189"/>
                      <a:pt x="33" y="316"/>
                      <a:pt x="128" y="365"/>
                    </a:cubicBezTo>
                    <a:lnTo>
                      <a:pt x="574" y="619"/>
                    </a:lnTo>
                    <a:lnTo>
                      <a:pt x="128" y="857"/>
                    </a:lnTo>
                    <a:cubicBezTo>
                      <a:pt x="33" y="906"/>
                      <a:pt x="1" y="1033"/>
                      <a:pt x="48" y="1128"/>
                    </a:cubicBezTo>
                    <a:cubicBezTo>
                      <a:pt x="96" y="1192"/>
                      <a:pt x="160" y="1224"/>
                      <a:pt x="224" y="1224"/>
                    </a:cubicBezTo>
                    <a:cubicBezTo>
                      <a:pt x="255" y="1224"/>
                      <a:pt x="287" y="1207"/>
                      <a:pt x="319" y="1192"/>
                    </a:cubicBezTo>
                    <a:lnTo>
                      <a:pt x="1066" y="778"/>
                    </a:lnTo>
                    <a:cubicBezTo>
                      <a:pt x="1130" y="746"/>
                      <a:pt x="1162" y="683"/>
                      <a:pt x="1162" y="619"/>
                    </a:cubicBezTo>
                    <a:cubicBezTo>
                      <a:pt x="1162" y="539"/>
                      <a:pt x="1130" y="475"/>
                      <a:pt x="1066" y="443"/>
                    </a:cubicBezTo>
                    <a:lnTo>
                      <a:pt x="319" y="30"/>
                    </a:lnTo>
                    <a:cubicBezTo>
                      <a:pt x="289" y="10"/>
                      <a:pt x="258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1"/>
              <p:cNvSpPr/>
              <p:nvPr/>
            </p:nvSpPr>
            <p:spPr>
              <a:xfrm>
                <a:off x="6540248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936" y="1"/>
                    </a:moveTo>
                    <a:cubicBezTo>
                      <a:pt x="905" y="1"/>
                      <a:pt x="874" y="10"/>
                      <a:pt x="844" y="30"/>
                    </a:cubicBezTo>
                    <a:lnTo>
                      <a:pt x="96" y="443"/>
                    </a:lnTo>
                    <a:cubicBezTo>
                      <a:pt x="33" y="475"/>
                      <a:pt x="1" y="539"/>
                      <a:pt x="1" y="619"/>
                    </a:cubicBezTo>
                    <a:cubicBezTo>
                      <a:pt x="1" y="683"/>
                      <a:pt x="33" y="746"/>
                      <a:pt x="96" y="778"/>
                    </a:cubicBezTo>
                    <a:lnTo>
                      <a:pt x="844" y="1192"/>
                    </a:lnTo>
                    <a:cubicBezTo>
                      <a:pt x="876" y="1207"/>
                      <a:pt x="907" y="1224"/>
                      <a:pt x="939" y="1224"/>
                    </a:cubicBezTo>
                    <a:cubicBezTo>
                      <a:pt x="1003" y="1224"/>
                      <a:pt x="1067" y="1192"/>
                      <a:pt x="1115" y="1128"/>
                    </a:cubicBezTo>
                    <a:cubicBezTo>
                      <a:pt x="1162" y="1033"/>
                      <a:pt x="1130" y="906"/>
                      <a:pt x="1035" y="857"/>
                    </a:cubicBezTo>
                    <a:lnTo>
                      <a:pt x="589" y="619"/>
                    </a:lnTo>
                    <a:lnTo>
                      <a:pt x="1035" y="365"/>
                    </a:lnTo>
                    <a:cubicBezTo>
                      <a:pt x="1130" y="316"/>
                      <a:pt x="1162" y="189"/>
                      <a:pt x="1115" y="110"/>
                    </a:cubicBezTo>
                    <a:cubicBezTo>
                      <a:pt x="1071" y="44"/>
                      <a:pt x="1004" y="1"/>
                      <a:pt x="9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1"/>
              <p:cNvSpPr/>
              <p:nvPr/>
            </p:nvSpPr>
            <p:spPr>
              <a:xfrm>
                <a:off x="6419429" y="1414205"/>
                <a:ext cx="225572" cy="311360"/>
              </a:xfrm>
              <a:custGeom>
                <a:avLst/>
                <a:gdLst/>
                <a:ahLst/>
                <a:cxnLst/>
                <a:rect l="l" t="t" r="r" b="b"/>
                <a:pathLst>
                  <a:path w="8706" h="12017" extrusionOk="0">
                    <a:moveTo>
                      <a:pt x="5411" y="7005"/>
                    </a:moveTo>
                    <a:lnTo>
                      <a:pt x="5411" y="7800"/>
                    </a:lnTo>
                    <a:cubicBezTo>
                      <a:pt x="5411" y="8055"/>
                      <a:pt x="5539" y="8261"/>
                      <a:pt x="5761" y="8356"/>
                    </a:cubicBezTo>
                    <a:cubicBezTo>
                      <a:pt x="5666" y="8516"/>
                      <a:pt x="5539" y="8643"/>
                      <a:pt x="5411" y="8770"/>
                    </a:cubicBezTo>
                    <a:cubicBezTo>
                      <a:pt x="5316" y="8834"/>
                      <a:pt x="5316" y="8961"/>
                      <a:pt x="5379" y="9041"/>
                    </a:cubicBezTo>
                    <a:cubicBezTo>
                      <a:pt x="5411" y="9088"/>
                      <a:pt x="5475" y="9105"/>
                      <a:pt x="5523" y="9105"/>
                    </a:cubicBezTo>
                    <a:cubicBezTo>
                      <a:pt x="5570" y="9105"/>
                      <a:pt x="5619" y="9088"/>
                      <a:pt x="5651" y="9073"/>
                    </a:cubicBezTo>
                    <a:cubicBezTo>
                      <a:pt x="5842" y="8914"/>
                      <a:pt x="6001" y="8723"/>
                      <a:pt x="6128" y="8516"/>
                    </a:cubicBezTo>
                    <a:lnTo>
                      <a:pt x="6542" y="8675"/>
                    </a:lnTo>
                    <a:cubicBezTo>
                      <a:pt x="6096" y="9470"/>
                      <a:pt x="5269" y="9964"/>
                      <a:pt x="4346" y="9964"/>
                    </a:cubicBezTo>
                    <a:cubicBezTo>
                      <a:pt x="3438" y="9964"/>
                      <a:pt x="2611" y="9487"/>
                      <a:pt x="2165" y="8691"/>
                    </a:cubicBezTo>
                    <a:lnTo>
                      <a:pt x="2579" y="8516"/>
                    </a:lnTo>
                    <a:cubicBezTo>
                      <a:pt x="2945" y="9137"/>
                      <a:pt x="3614" y="9519"/>
                      <a:pt x="4346" y="9519"/>
                    </a:cubicBezTo>
                    <a:cubicBezTo>
                      <a:pt x="4505" y="9519"/>
                      <a:pt x="4664" y="9502"/>
                      <a:pt x="4807" y="9470"/>
                    </a:cubicBezTo>
                    <a:cubicBezTo>
                      <a:pt x="4919" y="9455"/>
                      <a:pt x="4982" y="9343"/>
                      <a:pt x="4950" y="9248"/>
                    </a:cubicBezTo>
                    <a:cubicBezTo>
                      <a:pt x="4936" y="9148"/>
                      <a:pt x="4844" y="9086"/>
                      <a:pt x="4756" y="9086"/>
                    </a:cubicBezTo>
                    <a:cubicBezTo>
                      <a:pt x="4747" y="9086"/>
                      <a:pt x="4737" y="9087"/>
                      <a:pt x="4728" y="9088"/>
                    </a:cubicBezTo>
                    <a:cubicBezTo>
                      <a:pt x="4600" y="9120"/>
                      <a:pt x="4473" y="9137"/>
                      <a:pt x="4346" y="9137"/>
                    </a:cubicBezTo>
                    <a:cubicBezTo>
                      <a:pt x="3773" y="9137"/>
                      <a:pt x="3247" y="8850"/>
                      <a:pt x="2945" y="8373"/>
                    </a:cubicBezTo>
                    <a:cubicBezTo>
                      <a:pt x="3152" y="8261"/>
                      <a:pt x="3295" y="8055"/>
                      <a:pt x="3295" y="7815"/>
                    </a:cubicBezTo>
                    <a:lnTo>
                      <a:pt x="3295" y="7020"/>
                    </a:lnTo>
                    <a:cubicBezTo>
                      <a:pt x="3391" y="7052"/>
                      <a:pt x="3470" y="7083"/>
                      <a:pt x="3565" y="7115"/>
                    </a:cubicBezTo>
                    <a:cubicBezTo>
                      <a:pt x="3820" y="7195"/>
                      <a:pt x="4091" y="7243"/>
                      <a:pt x="4346" y="7243"/>
                    </a:cubicBezTo>
                    <a:cubicBezTo>
                      <a:pt x="4711" y="7243"/>
                      <a:pt x="5078" y="7164"/>
                      <a:pt x="5411" y="7005"/>
                    </a:cubicBezTo>
                    <a:close/>
                    <a:moveTo>
                      <a:pt x="6019" y="1"/>
                    </a:moveTo>
                    <a:cubicBezTo>
                      <a:pt x="5921" y="1"/>
                      <a:pt x="5840" y="76"/>
                      <a:pt x="5825" y="177"/>
                    </a:cubicBezTo>
                    <a:cubicBezTo>
                      <a:pt x="5810" y="273"/>
                      <a:pt x="5889" y="368"/>
                      <a:pt x="5984" y="385"/>
                    </a:cubicBezTo>
                    <a:lnTo>
                      <a:pt x="6175" y="432"/>
                    </a:lnTo>
                    <a:cubicBezTo>
                      <a:pt x="6701" y="591"/>
                      <a:pt x="7066" y="1085"/>
                      <a:pt x="7066" y="1641"/>
                    </a:cubicBezTo>
                    <a:lnTo>
                      <a:pt x="7066" y="3535"/>
                    </a:lnTo>
                    <a:cubicBezTo>
                      <a:pt x="7034" y="3519"/>
                      <a:pt x="6987" y="3519"/>
                      <a:pt x="6955" y="3519"/>
                    </a:cubicBezTo>
                    <a:lnTo>
                      <a:pt x="6637" y="3519"/>
                    </a:lnTo>
                    <a:cubicBezTo>
                      <a:pt x="6510" y="3519"/>
                      <a:pt x="6414" y="3423"/>
                      <a:pt x="6414" y="3296"/>
                    </a:cubicBezTo>
                    <a:lnTo>
                      <a:pt x="6414" y="2676"/>
                    </a:lnTo>
                    <a:cubicBezTo>
                      <a:pt x="6414" y="2341"/>
                      <a:pt x="6143" y="2071"/>
                      <a:pt x="5810" y="2071"/>
                    </a:cubicBezTo>
                    <a:lnTo>
                      <a:pt x="4775" y="2071"/>
                    </a:lnTo>
                    <a:cubicBezTo>
                      <a:pt x="4664" y="2071"/>
                      <a:pt x="4569" y="2150"/>
                      <a:pt x="4569" y="2262"/>
                    </a:cubicBezTo>
                    <a:cubicBezTo>
                      <a:pt x="4569" y="2373"/>
                      <a:pt x="4664" y="2453"/>
                      <a:pt x="4775" y="2453"/>
                    </a:cubicBezTo>
                    <a:lnTo>
                      <a:pt x="5810" y="2453"/>
                    </a:lnTo>
                    <a:cubicBezTo>
                      <a:pt x="5937" y="2453"/>
                      <a:pt x="6033" y="2549"/>
                      <a:pt x="6033" y="2676"/>
                    </a:cubicBezTo>
                    <a:lnTo>
                      <a:pt x="6033" y="3296"/>
                    </a:lnTo>
                    <a:cubicBezTo>
                      <a:pt x="6033" y="3631"/>
                      <a:pt x="6302" y="3917"/>
                      <a:pt x="6637" y="3917"/>
                    </a:cubicBezTo>
                    <a:lnTo>
                      <a:pt x="6955" y="3917"/>
                    </a:lnTo>
                    <a:cubicBezTo>
                      <a:pt x="7051" y="3917"/>
                      <a:pt x="7130" y="3949"/>
                      <a:pt x="7194" y="4013"/>
                    </a:cubicBezTo>
                    <a:cubicBezTo>
                      <a:pt x="7257" y="4092"/>
                      <a:pt x="7289" y="4172"/>
                      <a:pt x="7274" y="4267"/>
                    </a:cubicBezTo>
                    <a:cubicBezTo>
                      <a:pt x="7257" y="4442"/>
                      <a:pt x="7098" y="4569"/>
                      <a:pt x="6924" y="4569"/>
                    </a:cubicBezTo>
                    <a:lnTo>
                      <a:pt x="6637" y="4569"/>
                    </a:lnTo>
                    <a:cubicBezTo>
                      <a:pt x="6589" y="4569"/>
                      <a:pt x="6542" y="4586"/>
                      <a:pt x="6510" y="4618"/>
                    </a:cubicBezTo>
                    <a:cubicBezTo>
                      <a:pt x="6462" y="4649"/>
                      <a:pt x="6446" y="4713"/>
                      <a:pt x="6446" y="4760"/>
                    </a:cubicBezTo>
                    <a:cubicBezTo>
                      <a:pt x="6446" y="5413"/>
                      <a:pt x="6128" y="6050"/>
                      <a:pt x="5587" y="6447"/>
                    </a:cubicBezTo>
                    <a:cubicBezTo>
                      <a:pt x="5225" y="6714"/>
                      <a:pt x="4791" y="6852"/>
                      <a:pt x="4343" y="6852"/>
                    </a:cubicBezTo>
                    <a:cubicBezTo>
                      <a:pt x="4122" y="6852"/>
                      <a:pt x="3898" y="6818"/>
                      <a:pt x="3677" y="6750"/>
                    </a:cubicBezTo>
                    <a:cubicBezTo>
                      <a:pt x="2850" y="6479"/>
                      <a:pt x="2260" y="5668"/>
                      <a:pt x="2260" y="4760"/>
                    </a:cubicBezTo>
                    <a:cubicBezTo>
                      <a:pt x="2260" y="4649"/>
                      <a:pt x="2165" y="4569"/>
                      <a:pt x="2070" y="4569"/>
                    </a:cubicBezTo>
                    <a:lnTo>
                      <a:pt x="1751" y="4569"/>
                    </a:lnTo>
                    <a:cubicBezTo>
                      <a:pt x="1656" y="4569"/>
                      <a:pt x="1577" y="4522"/>
                      <a:pt x="1513" y="4458"/>
                    </a:cubicBezTo>
                    <a:cubicBezTo>
                      <a:pt x="1450" y="4378"/>
                      <a:pt x="1418" y="4299"/>
                      <a:pt x="1433" y="4204"/>
                    </a:cubicBezTo>
                    <a:cubicBezTo>
                      <a:pt x="1450" y="4045"/>
                      <a:pt x="1609" y="3917"/>
                      <a:pt x="1783" y="3917"/>
                    </a:cubicBezTo>
                    <a:lnTo>
                      <a:pt x="2070" y="3917"/>
                    </a:lnTo>
                    <a:cubicBezTo>
                      <a:pt x="2404" y="3917"/>
                      <a:pt x="2674" y="3631"/>
                      <a:pt x="2674" y="3296"/>
                    </a:cubicBezTo>
                    <a:lnTo>
                      <a:pt x="2674" y="2676"/>
                    </a:lnTo>
                    <a:cubicBezTo>
                      <a:pt x="2674" y="2564"/>
                      <a:pt x="2595" y="2485"/>
                      <a:pt x="2483" y="2485"/>
                    </a:cubicBezTo>
                    <a:cubicBezTo>
                      <a:pt x="2373" y="2485"/>
                      <a:pt x="2292" y="2564"/>
                      <a:pt x="2292" y="2676"/>
                    </a:cubicBezTo>
                    <a:lnTo>
                      <a:pt x="2292" y="3296"/>
                    </a:lnTo>
                    <a:cubicBezTo>
                      <a:pt x="2292" y="3423"/>
                      <a:pt x="2182" y="3519"/>
                      <a:pt x="2070" y="3519"/>
                    </a:cubicBezTo>
                    <a:lnTo>
                      <a:pt x="1783" y="3519"/>
                    </a:lnTo>
                    <a:cubicBezTo>
                      <a:pt x="1736" y="3519"/>
                      <a:pt x="1688" y="3535"/>
                      <a:pt x="1641" y="3535"/>
                    </a:cubicBezTo>
                    <a:lnTo>
                      <a:pt x="1641" y="1849"/>
                    </a:lnTo>
                    <a:cubicBezTo>
                      <a:pt x="1641" y="1467"/>
                      <a:pt x="1831" y="1117"/>
                      <a:pt x="2165" y="941"/>
                    </a:cubicBezTo>
                    <a:cubicBezTo>
                      <a:pt x="2260" y="877"/>
                      <a:pt x="2292" y="767"/>
                      <a:pt x="2229" y="671"/>
                    </a:cubicBezTo>
                    <a:cubicBezTo>
                      <a:pt x="2196" y="605"/>
                      <a:pt x="2125" y="569"/>
                      <a:pt x="2058" y="569"/>
                    </a:cubicBezTo>
                    <a:cubicBezTo>
                      <a:pt x="2028" y="569"/>
                      <a:pt x="1999" y="576"/>
                      <a:pt x="1974" y="591"/>
                    </a:cubicBezTo>
                    <a:cubicBezTo>
                      <a:pt x="1528" y="862"/>
                      <a:pt x="1242" y="1339"/>
                      <a:pt x="1242" y="1849"/>
                    </a:cubicBezTo>
                    <a:lnTo>
                      <a:pt x="1242" y="3742"/>
                    </a:lnTo>
                    <a:cubicBezTo>
                      <a:pt x="1131" y="3854"/>
                      <a:pt x="1051" y="3996"/>
                      <a:pt x="1036" y="4172"/>
                    </a:cubicBezTo>
                    <a:cubicBezTo>
                      <a:pt x="1019" y="4363"/>
                      <a:pt x="1083" y="4569"/>
                      <a:pt x="1227" y="4713"/>
                    </a:cubicBezTo>
                    <a:cubicBezTo>
                      <a:pt x="1354" y="4872"/>
                      <a:pt x="1545" y="4951"/>
                      <a:pt x="1751" y="4951"/>
                    </a:cubicBezTo>
                    <a:lnTo>
                      <a:pt x="1879" y="4951"/>
                    </a:lnTo>
                    <a:cubicBezTo>
                      <a:pt x="1910" y="5397"/>
                      <a:pt x="2070" y="5842"/>
                      <a:pt x="2341" y="6209"/>
                    </a:cubicBezTo>
                    <a:cubicBezTo>
                      <a:pt x="2500" y="6447"/>
                      <a:pt x="2691" y="6638"/>
                      <a:pt x="2914" y="6797"/>
                    </a:cubicBezTo>
                    <a:lnTo>
                      <a:pt x="2914" y="7815"/>
                    </a:lnTo>
                    <a:cubicBezTo>
                      <a:pt x="2914" y="7896"/>
                      <a:pt x="2865" y="7975"/>
                      <a:pt x="2770" y="8006"/>
                    </a:cubicBezTo>
                    <a:lnTo>
                      <a:pt x="622" y="8929"/>
                    </a:lnTo>
                    <a:cubicBezTo>
                      <a:pt x="240" y="9105"/>
                      <a:pt x="1" y="9470"/>
                      <a:pt x="1" y="9884"/>
                    </a:cubicBezTo>
                    <a:lnTo>
                      <a:pt x="1" y="11826"/>
                    </a:lnTo>
                    <a:cubicBezTo>
                      <a:pt x="1" y="11938"/>
                      <a:pt x="81" y="12016"/>
                      <a:pt x="192" y="12016"/>
                    </a:cubicBezTo>
                    <a:cubicBezTo>
                      <a:pt x="304" y="12016"/>
                      <a:pt x="383" y="11938"/>
                      <a:pt x="383" y="11826"/>
                    </a:cubicBezTo>
                    <a:lnTo>
                      <a:pt x="383" y="9884"/>
                    </a:lnTo>
                    <a:cubicBezTo>
                      <a:pt x="383" y="9630"/>
                      <a:pt x="542" y="9391"/>
                      <a:pt x="781" y="9296"/>
                    </a:cubicBezTo>
                    <a:lnTo>
                      <a:pt x="1815" y="8850"/>
                    </a:lnTo>
                    <a:cubicBezTo>
                      <a:pt x="2054" y="9279"/>
                      <a:pt x="2388" y="9646"/>
                      <a:pt x="2802" y="9901"/>
                    </a:cubicBezTo>
                    <a:cubicBezTo>
                      <a:pt x="3264" y="10202"/>
                      <a:pt x="3805" y="10362"/>
                      <a:pt x="4346" y="10362"/>
                    </a:cubicBezTo>
                    <a:cubicBezTo>
                      <a:pt x="5411" y="10362"/>
                      <a:pt x="6398" y="9757"/>
                      <a:pt x="6907" y="8834"/>
                    </a:cubicBezTo>
                    <a:lnTo>
                      <a:pt x="7926" y="9248"/>
                    </a:lnTo>
                    <a:cubicBezTo>
                      <a:pt x="8165" y="9343"/>
                      <a:pt x="8324" y="9582"/>
                      <a:pt x="8324" y="9837"/>
                    </a:cubicBezTo>
                    <a:lnTo>
                      <a:pt x="8324" y="11826"/>
                    </a:lnTo>
                    <a:cubicBezTo>
                      <a:pt x="8324" y="11938"/>
                      <a:pt x="8403" y="12016"/>
                      <a:pt x="8515" y="12016"/>
                    </a:cubicBezTo>
                    <a:cubicBezTo>
                      <a:pt x="8610" y="12016"/>
                      <a:pt x="8706" y="11938"/>
                      <a:pt x="8706" y="11826"/>
                    </a:cubicBezTo>
                    <a:lnTo>
                      <a:pt x="8706" y="9837"/>
                    </a:lnTo>
                    <a:cubicBezTo>
                      <a:pt x="8706" y="9423"/>
                      <a:pt x="8451" y="9041"/>
                      <a:pt x="8069" y="8882"/>
                    </a:cubicBezTo>
                    <a:lnTo>
                      <a:pt x="5937" y="8006"/>
                    </a:lnTo>
                    <a:cubicBezTo>
                      <a:pt x="5842" y="7975"/>
                      <a:pt x="5793" y="7896"/>
                      <a:pt x="5793" y="7800"/>
                    </a:cubicBezTo>
                    <a:lnTo>
                      <a:pt x="5793" y="6782"/>
                    </a:lnTo>
                    <a:lnTo>
                      <a:pt x="5825" y="6750"/>
                    </a:lnTo>
                    <a:cubicBezTo>
                      <a:pt x="6398" y="6336"/>
                      <a:pt x="6765" y="5668"/>
                      <a:pt x="6828" y="4951"/>
                    </a:cubicBezTo>
                    <a:lnTo>
                      <a:pt x="6924" y="4951"/>
                    </a:lnTo>
                    <a:cubicBezTo>
                      <a:pt x="7306" y="4951"/>
                      <a:pt x="7624" y="4665"/>
                      <a:pt x="7656" y="4315"/>
                    </a:cubicBezTo>
                    <a:cubicBezTo>
                      <a:pt x="7687" y="4108"/>
                      <a:pt x="7624" y="3901"/>
                      <a:pt x="7480" y="3758"/>
                    </a:cubicBezTo>
                    <a:cubicBezTo>
                      <a:pt x="7480" y="3742"/>
                      <a:pt x="7465" y="3742"/>
                      <a:pt x="7465" y="3726"/>
                    </a:cubicBezTo>
                    <a:lnTo>
                      <a:pt x="7465" y="1641"/>
                    </a:lnTo>
                    <a:cubicBezTo>
                      <a:pt x="7465" y="909"/>
                      <a:pt x="6971" y="257"/>
                      <a:pt x="6271" y="50"/>
                    </a:cubicBezTo>
                    <a:cubicBezTo>
                      <a:pt x="6207" y="35"/>
                      <a:pt x="6128" y="18"/>
                      <a:pt x="6048" y="3"/>
                    </a:cubicBezTo>
                    <a:cubicBezTo>
                      <a:pt x="6038" y="1"/>
                      <a:pt x="6028" y="1"/>
                      <a:pt x="6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1"/>
              <p:cNvSpPr/>
              <p:nvPr/>
            </p:nvSpPr>
            <p:spPr>
              <a:xfrm>
                <a:off x="6514260" y="1548678"/>
                <a:ext cx="35911" cy="13784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532" extrusionOk="0">
                    <a:moveTo>
                      <a:pt x="686" y="0"/>
                    </a:moveTo>
                    <a:cubicBezTo>
                      <a:pt x="478" y="0"/>
                      <a:pt x="255" y="64"/>
                      <a:pt x="113" y="175"/>
                    </a:cubicBezTo>
                    <a:cubicBezTo>
                      <a:pt x="17" y="238"/>
                      <a:pt x="1" y="351"/>
                      <a:pt x="49" y="446"/>
                    </a:cubicBezTo>
                    <a:cubicBezTo>
                      <a:pt x="87" y="503"/>
                      <a:pt x="148" y="531"/>
                      <a:pt x="208" y="531"/>
                    </a:cubicBezTo>
                    <a:cubicBezTo>
                      <a:pt x="248" y="531"/>
                      <a:pt x="287" y="519"/>
                      <a:pt x="319" y="493"/>
                    </a:cubicBezTo>
                    <a:cubicBezTo>
                      <a:pt x="415" y="429"/>
                      <a:pt x="558" y="398"/>
                      <a:pt x="686" y="398"/>
                    </a:cubicBezTo>
                    <a:cubicBezTo>
                      <a:pt x="828" y="398"/>
                      <a:pt x="972" y="429"/>
                      <a:pt x="1051" y="493"/>
                    </a:cubicBezTo>
                    <a:cubicBezTo>
                      <a:pt x="1099" y="525"/>
                      <a:pt x="1131" y="525"/>
                      <a:pt x="1163" y="525"/>
                    </a:cubicBezTo>
                    <a:cubicBezTo>
                      <a:pt x="1227" y="525"/>
                      <a:pt x="1290" y="493"/>
                      <a:pt x="1322" y="446"/>
                    </a:cubicBezTo>
                    <a:cubicBezTo>
                      <a:pt x="1386" y="351"/>
                      <a:pt x="1369" y="238"/>
                      <a:pt x="1274" y="175"/>
                    </a:cubicBezTo>
                    <a:cubicBezTo>
                      <a:pt x="1115" y="64"/>
                      <a:pt x="909" y="0"/>
                      <a:pt x="6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1"/>
              <p:cNvSpPr/>
              <p:nvPr/>
            </p:nvSpPr>
            <p:spPr>
              <a:xfrm>
                <a:off x="6489127" y="1381688"/>
                <a:ext cx="70112" cy="112164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4329" extrusionOk="0">
                    <a:moveTo>
                      <a:pt x="1815" y="382"/>
                    </a:moveTo>
                    <a:lnTo>
                      <a:pt x="1480" y="1369"/>
                    </a:lnTo>
                    <a:cubicBezTo>
                      <a:pt x="1465" y="1432"/>
                      <a:pt x="1465" y="1496"/>
                      <a:pt x="1512" y="1544"/>
                    </a:cubicBezTo>
                    <a:cubicBezTo>
                      <a:pt x="1544" y="1608"/>
                      <a:pt x="1607" y="1640"/>
                      <a:pt x="1656" y="1640"/>
                    </a:cubicBezTo>
                    <a:lnTo>
                      <a:pt x="2117" y="1640"/>
                    </a:lnTo>
                    <a:lnTo>
                      <a:pt x="892" y="3405"/>
                    </a:lnTo>
                    <a:lnTo>
                      <a:pt x="1019" y="2085"/>
                    </a:lnTo>
                    <a:cubicBezTo>
                      <a:pt x="1034" y="2022"/>
                      <a:pt x="1019" y="1973"/>
                      <a:pt x="971" y="1926"/>
                    </a:cubicBezTo>
                    <a:cubicBezTo>
                      <a:pt x="939" y="1894"/>
                      <a:pt x="892" y="1862"/>
                      <a:pt x="828" y="1862"/>
                    </a:cubicBezTo>
                    <a:lnTo>
                      <a:pt x="430" y="1862"/>
                    </a:lnTo>
                    <a:lnTo>
                      <a:pt x="589" y="382"/>
                    </a:lnTo>
                    <a:close/>
                    <a:moveTo>
                      <a:pt x="415" y="0"/>
                    </a:moveTo>
                    <a:cubicBezTo>
                      <a:pt x="319" y="0"/>
                      <a:pt x="239" y="64"/>
                      <a:pt x="224" y="176"/>
                    </a:cubicBezTo>
                    <a:lnTo>
                      <a:pt x="16" y="2037"/>
                    </a:lnTo>
                    <a:cubicBezTo>
                      <a:pt x="1" y="2101"/>
                      <a:pt x="33" y="2149"/>
                      <a:pt x="64" y="2196"/>
                    </a:cubicBezTo>
                    <a:cubicBezTo>
                      <a:pt x="96" y="2228"/>
                      <a:pt x="160" y="2260"/>
                      <a:pt x="207" y="2260"/>
                    </a:cubicBezTo>
                    <a:lnTo>
                      <a:pt x="621" y="2260"/>
                    </a:lnTo>
                    <a:lnTo>
                      <a:pt x="430" y="4122"/>
                    </a:lnTo>
                    <a:cubicBezTo>
                      <a:pt x="415" y="4218"/>
                      <a:pt x="478" y="4297"/>
                      <a:pt x="557" y="4328"/>
                    </a:cubicBezTo>
                    <a:lnTo>
                      <a:pt x="621" y="4328"/>
                    </a:lnTo>
                    <a:cubicBezTo>
                      <a:pt x="684" y="4328"/>
                      <a:pt x="748" y="4313"/>
                      <a:pt x="780" y="4249"/>
                    </a:cubicBezTo>
                    <a:lnTo>
                      <a:pt x="2658" y="1544"/>
                    </a:lnTo>
                    <a:cubicBezTo>
                      <a:pt x="2689" y="1496"/>
                      <a:pt x="2706" y="1417"/>
                      <a:pt x="2674" y="1353"/>
                    </a:cubicBezTo>
                    <a:cubicBezTo>
                      <a:pt x="2626" y="1290"/>
                      <a:pt x="2562" y="1241"/>
                      <a:pt x="2498" y="1241"/>
                    </a:cubicBezTo>
                    <a:lnTo>
                      <a:pt x="1926" y="1241"/>
                    </a:lnTo>
                    <a:lnTo>
                      <a:pt x="2260" y="255"/>
                    </a:lnTo>
                    <a:cubicBezTo>
                      <a:pt x="2276" y="191"/>
                      <a:pt x="2276" y="127"/>
                      <a:pt x="2229" y="80"/>
                    </a:cubicBezTo>
                    <a:cubicBezTo>
                      <a:pt x="2197" y="32"/>
                      <a:pt x="2133" y="0"/>
                      <a:pt x="20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1"/>
              <p:cNvSpPr/>
              <p:nvPr/>
            </p:nvSpPr>
            <p:spPr>
              <a:xfrm>
                <a:off x="6445832" y="1392337"/>
                <a:ext cx="22283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22" extrusionOk="0">
                    <a:moveTo>
                      <a:pt x="213" y="1"/>
                    </a:moveTo>
                    <a:cubicBezTo>
                      <a:pt x="177" y="1"/>
                      <a:pt x="141" y="11"/>
                      <a:pt x="112" y="35"/>
                    </a:cubicBezTo>
                    <a:cubicBezTo>
                      <a:pt x="17" y="98"/>
                      <a:pt x="0" y="210"/>
                      <a:pt x="49" y="306"/>
                    </a:cubicBezTo>
                    <a:lnTo>
                      <a:pt x="462" y="926"/>
                    </a:lnTo>
                    <a:cubicBezTo>
                      <a:pt x="509" y="989"/>
                      <a:pt x="573" y="1021"/>
                      <a:pt x="637" y="1021"/>
                    </a:cubicBezTo>
                    <a:cubicBezTo>
                      <a:pt x="669" y="1021"/>
                      <a:pt x="700" y="1006"/>
                      <a:pt x="732" y="974"/>
                    </a:cubicBezTo>
                    <a:cubicBezTo>
                      <a:pt x="828" y="926"/>
                      <a:pt x="860" y="798"/>
                      <a:pt x="796" y="703"/>
                    </a:cubicBezTo>
                    <a:lnTo>
                      <a:pt x="382" y="83"/>
                    </a:lnTo>
                    <a:cubicBezTo>
                      <a:pt x="342" y="32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1"/>
              <p:cNvSpPr/>
              <p:nvPr/>
            </p:nvSpPr>
            <p:spPr>
              <a:xfrm>
                <a:off x="6423990" y="1419361"/>
                <a:ext cx="27646" cy="15546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600" extrusionOk="0">
                    <a:moveTo>
                      <a:pt x="228" y="0"/>
                    </a:moveTo>
                    <a:cubicBezTo>
                      <a:pt x="149" y="0"/>
                      <a:pt x="73" y="49"/>
                      <a:pt x="48" y="137"/>
                    </a:cubicBezTo>
                    <a:cubicBezTo>
                      <a:pt x="1" y="233"/>
                      <a:pt x="64" y="345"/>
                      <a:pt x="160" y="377"/>
                    </a:cubicBezTo>
                    <a:lnTo>
                      <a:pt x="796" y="583"/>
                    </a:lnTo>
                    <a:cubicBezTo>
                      <a:pt x="811" y="583"/>
                      <a:pt x="828" y="599"/>
                      <a:pt x="843" y="599"/>
                    </a:cubicBezTo>
                    <a:cubicBezTo>
                      <a:pt x="939" y="599"/>
                      <a:pt x="1002" y="536"/>
                      <a:pt x="1034" y="456"/>
                    </a:cubicBezTo>
                    <a:cubicBezTo>
                      <a:pt x="1066" y="360"/>
                      <a:pt x="1019" y="249"/>
                      <a:pt x="907" y="218"/>
                    </a:cubicBezTo>
                    <a:lnTo>
                      <a:pt x="287" y="10"/>
                    </a:lnTo>
                    <a:cubicBezTo>
                      <a:pt x="268" y="4"/>
                      <a:pt x="248" y="0"/>
                      <a:pt x="2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1"/>
              <p:cNvSpPr/>
              <p:nvPr/>
            </p:nvSpPr>
            <p:spPr>
              <a:xfrm>
                <a:off x="6601680" y="1392337"/>
                <a:ext cx="22283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22" extrusionOk="0">
                    <a:moveTo>
                      <a:pt x="647" y="1"/>
                    </a:moveTo>
                    <a:cubicBezTo>
                      <a:pt x="584" y="1"/>
                      <a:pt x="518" y="32"/>
                      <a:pt x="478" y="83"/>
                    </a:cubicBezTo>
                    <a:lnTo>
                      <a:pt x="64" y="703"/>
                    </a:lnTo>
                    <a:cubicBezTo>
                      <a:pt x="0" y="798"/>
                      <a:pt x="32" y="926"/>
                      <a:pt x="128" y="974"/>
                    </a:cubicBezTo>
                    <a:cubicBezTo>
                      <a:pt x="160" y="1006"/>
                      <a:pt x="191" y="1021"/>
                      <a:pt x="223" y="1021"/>
                    </a:cubicBezTo>
                    <a:cubicBezTo>
                      <a:pt x="287" y="1021"/>
                      <a:pt x="350" y="989"/>
                      <a:pt x="399" y="926"/>
                    </a:cubicBezTo>
                    <a:lnTo>
                      <a:pt x="813" y="306"/>
                    </a:lnTo>
                    <a:cubicBezTo>
                      <a:pt x="860" y="210"/>
                      <a:pt x="844" y="98"/>
                      <a:pt x="749" y="35"/>
                    </a:cubicBezTo>
                    <a:cubicBezTo>
                      <a:pt x="720" y="11"/>
                      <a:pt x="684" y="1"/>
                      <a:pt x="6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1"/>
              <p:cNvSpPr/>
              <p:nvPr/>
            </p:nvSpPr>
            <p:spPr>
              <a:xfrm>
                <a:off x="6618159" y="1419361"/>
                <a:ext cx="27257" cy="15546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0" extrusionOk="0">
                    <a:moveTo>
                      <a:pt x="841" y="0"/>
                    </a:moveTo>
                    <a:cubicBezTo>
                      <a:pt x="821" y="0"/>
                      <a:pt x="801" y="4"/>
                      <a:pt x="781" y="10"/>
                    </a:cubicBezTo>
                    <a:lnTo>
                      <a:pt x="160" y="218"/>
                    </a:lnTo>
                    <a:cubicBezTo>
                      <a:pt x="49" y="249"/>
                      <a:pt x="1" y="360"/>
                      <a:pt x="33" y="456"/>
                    </a:cubicBezTo>
                    <a:cubicBezTo>
                      <a:pt x="65" y="536"/>
                      <a:pt x="128" y="599"/>
                      <a:pt x="224" y="599"/>
                    </a:cubicBezTo>
                    <a:cubicBezTo>
                      <a:pt x="240" y="599"/>
                      <a:pt x="256" y="583"/>
                      <a:pt x="272" y="583"/>
                    </a:cubicBezTo>
                    <a:lnTo>
                      <a:pt x="909" y="377"/>
                    </a:lnTo>
                    <a:cubicBezTo>
                      <a:pt x="1004" y="345"/>
                      <a:pt x="1051" y="233"/>
                      <a:pt x="1019" y="137"/>
                    </a:cubicBezTo>
                    <a:cubicBezTo>
                      <a:pt x="994" y="49"/>
                      <a:pt x="918" y="0"/>
                      <a:pt x="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0" name="Google Shape;550;p41"/>
          <p:cNvGrpSpPr/>
          <p:nvPr/>
        </p:nvGrpSpPr>
        <p:grpSpPr>
          <a:xfrm>
            <a:off x="3043700" y="1846150"/>
            <a:ext cx="1013300" cy="1028925"/>
            <a:chOff x="3043700" y="1916150"/>
            <a:chExt cx="1013300" cy="1028925"/>
          </a:xfrm>
        </p:grpSpPr>
        <p:pic>
          <p:nvPicPr>
            <p:cNvPr id="551" name="Google Shape;55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700" y="1916150"/>
              <a:ext cx="1013300" cy="100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41"/>
            <p:cNvSpPr/>
            <p:nvPr/>
          </p:nvSpPr>
          <p:spPr>
            <a:xfrm>
              <a:off x="3065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41"/>
            <p:cNvGrpSpPr/>
            <p:nvPr/>
          </p:nvGrpSpPr>
          <p:grpSpPr>
            <a:xfrm>
              <a:off x="3364840" y="2166678"/>
              <a:ext cx="385317" cy="572797"/>
              <a:chOff x="5632361" y="1381688"/>
              <a:chExt cx="231324" cy="343878"/>
            </a:xfrm>
          </p:grpSpPr>
          <p:sp>
            <p:nvSpPr>
              <p:cNvPr id="554" name="Google Shape;554;p41"/>
              <p:cNvSpPr/>
              <p:nvPr/>
            </p:nvSpPr>
            <p:spPr>
              <a:xfrm>
                <a:off x="5707785" y="1510746"/>
                <a:ext cx="10364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606" extrusionOk="0">
                    <a:moveTo>
                      <a:pt x="208" y="0"/>
                    </a:moveTo>
                    <a:cubicBezTo>
                      <a:pt x="96" y="0"/>
                      <a:pt x="1" y="96"/>
                      <a:pt x="1" y="207"/>
                    </a:cubicBezTo>
                    <a:lnTo>
                      <a:pt x="1" y="414"/>
                    </a:lnTo>
                    <a:cubicBezTo>
                      <a:pt x="1" y="510"/>
                      <a:pt x="96" y="605"/>
                      <a:pt x="208" y="605"/>
                    </a:cubicBezTo>
                    <a:cubicBezTo>
                      <a:pt x="304" y="605"/>
                      <a:pt x="399" y="510"/>
                      <a:pt x="399" y="414"/>
                    </a:cubicBezTo>
                    <a:lnTo>
                      <a:pt x="399" y="207"/>
                    </a:lnTo>
                    <a:cubicBezTo>
                      <a:pt x="399" y="96"/>
                      <a:pt x="304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1"/>
              <p:cNvSpPr/>
              <p:nvPr/>
            </p:nvSpPr>
            <p:spPr>
              <a:xfrm>
                <a:off x="5761834" y="1510746"/>
                <a:ext cx="9924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06" extrusionOk="0">
                    <a:moveTo>
                      <a:pt x="191" y="0"/>
                    </a:moveTo>
                    <a:cubicBezTo>
                      <a:pt x="79" y="0"/>
                      <a:pt x="0" y="96"/>
                      <a:pt x="0" y="207"/>
                    </a:cubicBezTo>
                    <a:lnTo>
                      <a:pt x="0" y="414"/>
                    </a:lnTo>
                    <a:cubicBezTo>
                      <a:pt x="0" y="510"/>
                      <a:pt x="79" y="605"/>
                      <a:pt x="191" y="605"/>
                    </a:cubicBezTo>
                    <a:cubicBezTo>
                      <a:pt x="302" y="605"/>
                      <a:pt x="382" y="510"/>
                      <a:pt x="382" y="414"/>
                    </a:cubicBezTo>
                    <a:lnTo>
                      <a:pt x="382" y="207"/>
                    </a:lnTo>
                    <a:cubicBezTo>
                      <a:pt x="382" y="96"/>
                      <a:pt x="302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1"/>
              <p:cNvSpPr/>
              <p:nvPr/>
            </p:nvSpPr>
            <p:spPr>
              <a:xfrm>
                <a:off x="5723461" y="1548678"/>
                <a:ext cx="33009" cy="1321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10" extrusionOk="0">
                    <a:moveTo>
                      <a:pt x="637" y="0"/>
                    </a:moveTo>
                    <a:cubicBezTo>
                      <a:pt x="431" y="0"/>
                      <a:pt x="255" y="48"/>
                      <a:pt x="113" y="160"/>
                    </a:cubicBezTo>
                    <a:cubicBezTo>
                      <a:pt x="17" y="223"/>
                      <a:pt x="1" y="334"/>
                      <a:pt x="64" y="429"/>
                    </a:cubicBezTo>
                    <a:cubicBezTo>
                      <a:pt x="104" y="480"/>
                      <a:pt x="163" y="504"/>
                      <a:pt x="225" y="504"/>
                    </a:cubicBezTo>
                    <a:cubicBezTo>
                      <a:pt x="262" y="504"/>
                      <a:pt x="300" y="495"/>
                      <a:pt x="335" y="478"/>
                    </a:cubicBezTo>
                    <a:cubicBezTo>
                      <a:pt x="414" y="414"/>
                      <a:pt x="526" y="382"/>
                      <a:pt x="637" y="382"/>
                    </a:cubicBezTo>
                    <a:cubicBezTo>
                      <a:pt x="749" y="382"/>
                      <a:pt x="860" y="414"/>
                      <a:pt x="940" y="478"/>
                    </a:cubicBezTo>
                    <a:cubicBezTo>
                      <a:pt x="972" y="493"/>
                      <a:pt x="1019" y="510"/>
                      <a:pt x="1051" y="510"/>
                    </a:cubicBezTo>
                    <a:cubicBezTo>
                      <a:pt x="1115" y="510"/>
                      <a:pt x="1178" y="478"/>
                      <a:pt x="1210" y="429"/>
                    </a:cubicBezTo>
                    <a:cubicBezTo>
                      <a:pt x="1274" y="334"/>
                      <a:pt x="1258" y="223"/>
                      <a:pt x="1163" y="160"/>
                    </a:cubicBezTo>
                    <a:cubicBezTo>
                      <a:pt x="1019" y="48"/>
                      <a:pt x="828" y="0"/>
                      <a:pt x="6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5632361" y="1381688"/>
                <a:ext cx="231324" cy="343878"/>
              </a:xfrm>
              <a:custGeom>
                <a:avLst/>
                <a:gdLst/>
                <a:ahLst/>
                <a:cxnLst/>
                <a:rect l="l" t="t" r="r" b="b"/>
                <a:pathLst>
                  <a:path w="8928" h="13272" extrusionOk="0">
                    <a:moveTo>
                      <a:pt x="4153" y="382"/>
                    </a:moveTo>
                    <a:cubicBezTo>
                      <a:pt x="4870" y="382"/>
                      <a:pt x="5475" y="908"/>
                      <a:pt x="5602" y="1608"/>
                    </a:cubicBezTo>
                    <a:cubicBezTo>
                      <a:pt x="5172" y="1369"/>
                      <a:pt x="4679" y="1241"/>
                      <a:pt x="4153" y="1241"/>
                    </a:cubicBezTo>
                    <a:cubicBezTo>
                      <a:pt x="3644" y="1241"/>
                      <a:pt x="3151" y="1369"/>
                      <a:pt x="2706" y="1608"/>
                    </a:cubicBezTo>
                    <a:cubicBezTo>
                      <a:pt x="2833" y="908"/>
                      <a:pt x="3421" y="382"/>
                      <a:pt x="4153" y="382"/>
                    </a:cubicBezTo>
                    <a:close/>
                    <a:moveTo>
                      <a:pt x="7893" y="7241"/>
                    </a:moveTo>
                    <a:cubicBezTo>
                      <a:pt x="8021" y="7241"/>
                      <a:pt x="8116" y="7352"/>
                      <a:pt x="8116" y="7464"/>
                    </a:cubicBezTo>
                    <a:lnTo>
                      <a:pt x="8116" y="7893"/>
                    </a:lnTo>
                    <a:lnTo>
                      <a:pt x="7671" y="7893"/>
                    </a:lnTo>
                    <a:lnTo>
                      <a:pt x="7671" y="7464"/>
                    </a:lnTo>
                    <a:cubicBezTo>
                      <a:pt x="7671" y="7352"/>
                      <a:pt x="7766" y="7241"/>
                      <a:pt x="7893" y="7241"/>
                    </a:cubicBezTo>
                    <a:close/>
                    <a:moveTo>
                      <a:pt x="3151" y="3708"/>
                    </a:moveTo>
                    <a:cubicBezTo>
                      <a:pt x="3756" y="4010"/>
                      <a:pt x="4679" y="4377"/>
                      <a:pt x="5793" y="4519"/>
                    </a:cubicBezTo>
                    <a:cubicBezTo>
                      <a:pt x="5808" y="4519"/>
                      <a:pt x="5825" y="4536"/>
                      <a:pt x="5825" y="4551"/>
                    </a:cubicBezTo>
                    <a:cubicBezTo>
                      <a:pt x="5825" y="4886"/>
                      <a:pt x="6095" y="5172"/>
                      <a:pt x="6445" y="5172"/>
                    </a:cubicBezTo>
                    <a:lnTo>
                      <a:pt x="6748" y="5172"/>
                    </a:lnTo>
                    <a:cubicBezTo>
                      <a:pt x="6843" y="5172"/>
                      <a:pt x="6922" y="5204"/>
                      <a:pt x="6986" y="5268"/>
                    </a:cubicBezTo>
                    <a:cubicBezTo>
                      <a:pt x="7049" y="5347"/>
                      <a:pt x="7081" y="5427"/>
                      <a:pt x="7081" y="5522"/>
                    </a:cubicBezTo>
                    <a:cubicBezTo>
                      <a:pt x="7049" y="5697"/>
                      <a:pt x="6907" y="5824"/>
                      <a:pt x="6716" y="5824"/>
                    </a:cubicBezTo>
                    <a:lnTo>
                      <a:pt x="6445" y="5824"/>
                    </a:lnTo>
                    <a:cubicBezTo>
                      <a:pt x="6381" y="5824"/>
                      <a:pt x="6334" y="5841"/>
                      <a:pt x="6302" y="5873"/>
                    </a:cubicBezTo>
                    <a:cubicBezTo>
                      <a:pt x="6270" y="5904"/>
                      <a:pt x="6238" y="5968"/>
                      <a:pt x="6238" y="6015"/>
                    </a:cubicBezTo>
                    <a:cubicBezTo>
                      <a:pt x="6238" y="6573"/>
                      <a:pt x="6031" y="7097"/>
                      <a:pt x="5634" y="7496"/>
                    </a:cubicBezTo>
                    <a:cubicBezTo>
                      <a:pt x="5235" y="7893"/>
                      <a:pt x="4711" y="8100"/>
                      <a:pt x="4153" y="8100"/>
                    </a:cubicBezTo>
                    <a:cubicBezTo>
                      <a:pt x="2992" y="8100"/>
                      <a:pt x="2053" y="7161"/>
                      <a:pt x="2053" y="6015"/>
                    </a:cubicBezTo>
                    <a:cubicBezTo>
                      <a:pt x="2053" y="5904"/>
                      <a:pt x="1974" y="5824"/>
                      <a:pt x="1862" y="5824"/>
                    </a:cubicBezTo>
                    <a:lnTo>
                      <a:pt x="1560" y="5824"/>
                    </a:lnTo>
                    <a:cubicBezTo>
                      <a:pt x="1464" y="5824"/>
                      <a:pt x="1369" y="5777"/>
                      <a:pt x="1305" y="5713"/>
                    </a:cubicBezTo>
                    <a:cubicBezTo>
                      <a:pt x="1242" y="5633"/>
                      <a:pt x="1225" y="5554"/>
                      <a:pt x="1225" y="5459"/>
                    </a:cubicBezTo>
                    <a:cubicBezTo>
                      <a:pt x="1242" y="5300"/>
                      <a:pt x="1401" y="5172"/>
                      <a:pt x="1575" y="5172"/>
                    </a:cubicBezTo>
                    <a:lnTo>
                      <a:pt x="1862" y="5172"/>
                    </a:lnTo>
                    <a:cubicBezTo>
                      <a:pt x="2196" y="5172"/>
                      <a:pt x="2483" y="4886"/>
                      <a:pt x="2483" y="4551"/>
                    </a:cubicBezTo>
                    <a:lnTo>
                      <a:pt x="2483" y="4424"/>
                    </a:lnTo>
                    <a:cubicBezTo>
                      <a:pt x="2483" y="4042"/>
                      <a:pt x="2785" y="3724"/>
                      <a:pt x="3151" y="3708"/>
                    </a:cubicBezTo>
                    <a:close/>
                    <a:moveTo>
                      <a:pt x="5602" y="8084"/>
                    </a:moveTo>
                    <a:cubicBezTo>
                      <a:pt x="5840" y="8084"/>
                      <a:pt x="6031" y="8275"/>
                      <a:pt x="6031" y="8514"/>
                    </a:cubicBezTo>
                    <a:lnTo>
                      <a:pt x="6031" y="9119"/>
                    </a:lnTo>
                    <a:lnTo>
                      <a:pt x="2260" y="8546"/>
                    </a:lnTo>
                    <a:lnTo>
                      <a:pt x="2260" y="8514"/>
                    </a:lnTo>
                    <a:cubicBezTo>
                      <a:pt x="2260" y="8275"/>
                      <a:pt x="2466" y="8084"/>
                      <a:pt x="2689" y="8084"/>
                    </a:cubicBezTo>
                    <a:lnTo>
                      <a:pt x="2785" y="8084"/>
                    </a:lnTo>
                    <a:cubicBezTo>
                      <a:pt x="3167" y="8338"/>
                      <a:pt x="3644" y="8498"/>
                      <a:pt x="4153" y="8498"/>
                    </a:cubicBezTo>
                    <a:cubicBezTo>
                      <a:pt x="4647" y="8498"/>
                      <a:pt x="5124" y="8355"/>
                      <a:pt x="5522" y="8084"/>
                    </a:cubicBezTo>
                    <a:close/>
                    <a:moveTo>
                      <a:pt x="2260" y="8943"/>
                    </a:moveTo>
                    <a:lnTo>
                      <a:pt x="6031" y="9501"/>
                    </a:lnTo>
                    <a:lnTo>
                      <a:pt x="6031" y="9707"/>
                    </a:lnTo>
                    <a:cubicBezTo>
                      <a:pt x="5904" y="9802"/>
                      <a:pt x="5252" y="9978"/>
                      <a:pt x="4153" y="9978"/>
                    </a:cubicBezTo>
                    <a:cubicBezTo>
                      <a:pt x="3056" y="9978"/>
                      <a:pt x="2403" y="9802"/>
                      <a:pt x="2260" y="9707"/>
                    </a:cubicBezTo>
                    <a:lnTo>
                      <a:pt x="2260" y="8943"/>
                    </a:lnTo>
                    <a:close/>
                    <a:moveTo>
                      <a:pt x="4694" y="10343"/>
                    </a:moveTo>
                    <a:lnTo>
                      <a:pt x="5840" y="12062"/>
                    </a:lnTo>
                    <a:cubicBezTo>
                      <a:pt x="5840" y="12062"/>
                      <a:pt x="5856" y="12079"/>
                      <a:pt x="5840" y="12079"/>
                    </a:cubicBezTo>
                    <a:lnTo>
                      <a:pt x="5156" y="12556"/>
                    </a:lnTo>
                    <a:lnTo>
                      <a:pt x="5140" y="12556"/>
                    </a:lnTo>
                    <a:lnTo>
                      <a:pt x="5140" y="12539"/>
                    </a:lnTo>
                    <a:lnTo>
                      <a:pt x="3660" y="10360"/>
                    </a:lnTo>
                    <a:lnTo>
                      <a:pt x="4153" y="10360"/>
                    </a:lnTo>
                    <a:cubicBezTo>
                      <a:pt x="4344" y="10360"/>
                      <a:pt x="4520" y="10360"/>
                      <a:pt x="4694" y="10343"/>
                    </a:cubicBezTo>
                    <a:close/>
                    <a:moveTo>
                      <a:pt x="8116" y="8291"/>
                    </a:moveTo>
                    <a:lnTo>
                      <a:pt x="8116" y="11538"/>
                    </a:lnTo>
                    <a:cubicBezTo>
                      <a:pt x="8116" y="11601"/>
                      <a:pt x="8148" y="11665"/>
                      <a:pt x="8212" y="11697"/>
                    </a:cubicBezTo>
                    <a:cubicBezTo>
                      <a:pt x="8418" y="11824"/>
                      <a:pt x="8530" y="12015"/>
                      <a:pt x="8530" y="12253"/>
                    </a:cubicBezTo>
                    <a:cubicBezTo>
                      <a:pt x="8530" y="12444"/>
                      <a:pt x="8450" y="12620"/>
                      <a:pt x="8291" y="12747"/>
                    </a:cubicBezTo>
                    <a:cubicBezTo>
                      <a:pt x="8172" y="12842"/>
                      <a:pt x="8036" y="12892"/>
                      <a:pt x="7889" y="12892"/>
                    </a:cubicBezTo>
                    <a:cubicBezTo>
                      <a:pt x="7838" y="12892"/>
                      <a:pt x="7787" y="12886"/>
                      <a:pt x="7734" y="12874"/>
                    </a:cubicBezTo>
                    <a:cubicBezTo>
                      <a:pt x="7511" y="12811"/>
                      <a:pt x="7336" y="12635"/>
                      <a:pt x="7272" y="12412"/>
                    </a:cubicBezTo>
                    <a:cubicBezTo>
                      <a:pt x="7208" y="12126"/>
                      <a:pt x="7320" y="11839"/>
                      <a:pt x="7575" y="11697"/>
                    </a:cubicBezTo>
                    <a:cubicBezTo>
                      <a:pt x="7639" y="11665"/>
                      <a:pt x="7671" y="11601"/>
                      <a:pt x="7671" y="11538"/>
                    </a:cubicBezTo>
                    <a:lnTo>
                      <a:pt x="7671" y="8291"/>
                    </a:lnTo>
                    <a:close/>
                    <a:moveTo>
                      <a:pt x="4153" y="0"/>
                    </a:moveTo>
                    <a:cubicBezTo>
                      <a:pt x="3135" y="0"/>
                      <a:pt x="2292" y="827"/>
                      <a:pt x="2292" y="1846"/>
                    </a:cubicBezTo>
                    <a:lnTo>
                      <a:pt x="2292" y="1862"/>
                    </a:lnTo>
                    <a:cubicBezTo>
                      <a:pt x="2196" y="1926"/>
                      <a:pt x="2116" y="2005"/>
                      <a:pt x="2037" y="2085"/>
                    </a:cubicBezTo>
                    <a:cubicBezTo>
                      <a:pt x="1448" y="2626"/>
                      <a:pt x="1114" y="3342"/>
                      <a:pt x="1051" y="4122"/>
                    </a:cubicBezTo>
                    <a:cubicBezTo>
                      <a:pt x="1051" y="4233"/>
                      <a:pt x="1130" y="4328"/>
                      <a:pt x="1242" y="4328"/>
                    </a:cubicBezTo>
                    <a:cubicBezTo>
                      <a:pt x="1250" y="4330"/>
                      <a:pt x="1259" y="4331"/>
                      <a:pt x="1267" y="4331"/>
                    </a:cubicBezTo>
                    <a:cubicBezTo>
                      <a:pt x="1353" y="4331"/>
                      <a:pt x="1434" y="4255"/>
                      <a:pt x="1448" y="4154"/>
                    </a:cubicBezTo>
                    <a:cubicBezTo>
                      <a:pt x="1496" y="3469"/>
                      <a:pt x="1798" y="2833"/>
                      <a:pt x="2292" y="2372"/>
                    </a:cubicBezTo>
                    <a:cubicBezTo>
                      <a:pt x="2801" y="1894"/>
                      <a:pt x="3453" y="1640"/>
                      <a:pt x="4153" y="1640"/>
                    </a:cubicBezTo>
                    <a:cubicBezTo>
                      <a:pt x="5649" y="1640"/>
                      <a:pt x="6875" y="2849"/>
                      <a:pt x="6875" y="4345"/>
                    </a:cubicBezTo>
                    <a:lnTo>
                      <a:pt x="6875" y="4790"/>
                    </a:lnTo>
                    <a:cubicBezTo>
                      <a:pt x="6827" y="4774"/>
                      <a:pt x="6795" y="4774"/>
                      <a:pt x="6748" y="4774"/>
                    </a:cubicBezTo>
                    <a:lnTo>
                      <a:pt x="6445" y="4774"/>
                    </a:lnTo>
                    <a:cubicBezTo>
                      <a:pt x="6317" y="4774"/>
                      <a:pt x="6222" y="4678"/>
                      <a:pt x="6222" y="4551"/>
                    </a:cubicBezTo>
                    <a:cubicBezTo>
                      <a:pt x="6222" y="4345"/>
                      <a:pt x="6063" y="4154"/>
                      <a:pt x="5840" y="4137"/>
                    </a:cubicBezTo>
                    <a:cubicBezTo>
                      <a:pt x="3947" y="3883"/>
                      <a:pt x="2610" y="2960"/>
                      <a:pt x="2594" y="2945"/>
                    </a:cubicBezTo>
                    <a:cubicBezTo>
                      <a:pt x="2562" y="2919"/>
                      <a:pt x="2522" y="2906"/>
                      <a:pt x="2482" y="2906"/>
                    </a:cubicBezTo>
                    <a:cubicBezTo>
                      <a:pt x="2423" y="2906"/>
                      <a:pt x="2362" y="2935"/>
                      <a:pt x="2324" y="2992"/>
                    </a:cubicBezTo>
                    <a:cubicBezTo>
                      <a:pt x="2260" y="3072"/>
                      <a:pt x="2292" y="3199"/>
                      <a:pt x="2371" y="3263"/>
                    </a:cubicBezTo>
                    <a:cubicBezTo>
                      <a:pt x="2387" y="3263"/>
                      <a:pt x="2498" y="3342"/>
                      <a:pt x="2674" y="3454"/>
                    </a:cubicBezTo>
                    <a:cubicBezTo>
                      <a:pt x="2324" y="3628"/>
                      <a:pt x="2084" y="3995"/>
                      <a:pt x="2084" y="4424"/>
                    </a:cubicBezTo>
                    <a:lnTo>
                      <a:pt x="2084" y="4551"/>
                    </a:lnTo>
                    <a:cubicBezTo>
                      <a:pt x="2084" y="4678"/>
                      <a:pt x="1989" y="4774"/>
                      <a:pt x="1862" y="4774"/>
                    </a:cubicBezTo>
                    <a:lnTo>
                      <a:pt x="1575" y="4774"/>
                    </a:lnTo>
                    <a:cubicBezTo>
                      <a:pt x="1210" y="4774"/>
                      <a:pt x="875" y="5060"/>
                      <a:pt x="843" y="5427"/>
                    </a:cubicBezTo>
                    <a:cubicBezTo>
                      <a:pt x="828" y="5618"/>
                      <a:pt x="892" y="5824"/>
                      <a:pt x="1019" y="5968"/>
                    </a:cubicBezTo>
                    <a:cubicBezTo>
                      <a:pt x="1161" y="6127"/>
                      <a:pt x="1352" y="6206"/>
                      <a:pt x="1560" y="6206"/>
                    </a:cubicBezTo>
                    <a:lnTo>
                      <a:pt x="1671" y="6206"/>
                    </a:lnTo>
                    <a:cubicBezTo>
                      <a:pt x="1719" y="6811"/>
                      <a:pt x="1989" y="7352"/>
                      <a:pt x="2387" y="7750"/>
                    </a:cubicBezTo>
                    <a:cubicBezTo>
                      <a:pt x="2084" y="7878"/>
                      <a:pt x="1878" y="8164"/>
                      <a:pt x="1878" y="8514"/>
                    </a:cubicBezTo>
                    <a:lnTo>
                      <a:pt x="1878" y="9660"/>
                    </a:lnTo>
                    <a:lnTo>
                      <a:pt x="748" y="10137"/>
                    </a:lnTo>
                    <a:cubicBezTo>
                      <a:pt x="302" y="10328"/>
                      <a:pt x="0" y="10774"/>
                      <a:pt x="0" y="11266"/>
                    </a:cubicBezTo>
                    <a:lnTo>
                      <a:pt x="0" y="13081"/>
                    </a:lnTo>
                    <a:cubicBezTo>
                      <a:pt x="0" y="13193"/>
                      <a:pt x="96" y="13271"/>
                      <a:pt x="207" y="13271"/>
                    </a:cubicBezTo>
                    <a:cubicBezTo>
                      <a:pt x="302" y="13271"/>
                      <a:pt x="398" y="13193"/>
                      <a:pt x="398" y="13081"/>
                    </a:cubicBezTo>
                    <a:lnTo>
                      <a:pt x="398" y="11266"/>
                    </a:lnTo>
                    <a:cubicBezTo>
                      <a:pt x="398" y="10933"/>
                      <a:pt x="605" y="10630"/>
                      <a:pt x="907" y="10487"/>
                    </a:cubicBezTo>
                    <a:lnTo>
                      <a:pt x="2021" y="10010"/>
                    </a:lnTo>
                    <a:cubicBezTo>
                      <a:pt x="2180" y="10137"/>
                      <a:pt x="2419" y="10201"/>
                      <a:pt x="2642" y="10233"/>
                    </a:cubicBezTo>
                    <a:cubicBezTo>
                      <a:pt x="2801" y="10265"/>
                      <a:pt x="2976" y="10296"/>
                      <a:pt x="3167" y="10312"/>
                    </a:cubicBezTo>
                    <a:lnTo>
                      <a:pt x="4806" y="12762"/>
                    </a:lnTo>
                    <a:cubicBezTo>
                      <a:pt x="4885" y="12874"/>
                      <a:pt x="5012" y="12938"/>
                      <a:pt x="5140" y="12938"/>
                    </a:cubicBezTo>
                    <a:cubicBezTo>
                      <a:pt x="5220" y="12938"/>
                      <a:pt x="5299" y="12921"/>
                      <a:pt x="5363" y="12874"/>
                    </a:cubicBezTo>
                    <a:lnTo>
                      <a:pt x="6063" y="12412"/>
                    </a:lnTo>
                    <a:cubicBezTo>
                      <a:pt x="6143" y="12349"/>
                      <a:pt x="6207" y="12253"/>
                      <a:pt x="6222" y="12158"/>
                    </a:cubicBezTo>
                    <a:cubicBezTo>
                      <a:pt x="6254" y="12047"/>
                      <a:pt x="6222" y="11935"/>
                      <a:pt x="6175" y="11856"/>
                    </a:cubicBezTo>
                    <a:lnTo>
                      <a:pt x="5140" y="10312"/>
                    </a:lnTo>
                    <a:cubicBezTo>
                      <a:pt x="5331" y="10296"/>
                      <a:pt x="5506" y="10265"/>
                      <a:pt x="5666" y="10233"/>
                    </a:cubicBezTo>
                    <a:cubicBezTo>
                      <a:pt x="5888" y="10201"/>
                      <a:pt x="6143" y="10121"/>
                      <a:pt x="6285" y="10010"/>
                    </a:cubicBezTo>
                    <a:lnTo>
                      <a:pt x="7289" y="10424"/>
                    </a:lnTo>
                    <a:lnTo>
                      <a:pt x="7289" y="11426"/>
                    </a:lnTo>
                    <a:cubicBezTo>
                      <a:pt x="6954" y="11680"/>
                      <a:pt x="6795" y="12094"/>
                      <a:pt x="6907" y="12508"/>
                    </a:cubicBezTo>
                    <a:cubicBezTo>
                      <a:pt x="6986" y="12874"/>
                      <a:pt x="7289" y="13161"/>
                      <a:pt x="7654" y="13240"/>
                    </a:cubicBezTo>
                    <a:cubicBezTo>
                      <a:pt x="7734" y="13271"/>
                      <a:pt x="7813" y="13271"/>
                      <a:pt x="7893" y="13271"/>
                    </a:cubicBezTo>
                    <a:cubicBezTo>
                      <a:pt x="8131" y="13271"/>
                      <a:pt x="8354" y="13193"/>
                      <a:pt x="8530" y="13049"/>
                    </a:cubicBezTo>
                    <a:cubicBezTo>
                      <a:pt x="8784" y="12858"/>
                      <a:pt x="8927" y="12556"/>
                      <a:pt x="8927" y="12253"/>
                    </a:cubicBezTo>
                    <a:cubicBezTo>
                      <a:pt x="8927" y="11919"/>
                      <a:pt x="8768" y="11617"/>
                      <a:pt x="8498" y="11426"/>
                    </a:cubicBezTo>
                    <a:lnTo>
                      <a:pt x="8498" y="10774"/>
                    </a:lnTo>
                    <a:lnTo>
                      <a:pt x="8721" y="10774"/>
                    </a:lnTo>
                    <a:cubicBezTo>
                      <a:pt x="8832" y="10774"/>
                      <a:pt x="8927" y="10694"/>
                      <a:pt x="8927" y="10583"/>
                    </a:cubicBezTo>
                    <a:cubicBezTo>
                      <a:pt x="8927" y="10471"/>
                      <a:pt x="8832" y="10392"/>
                      <a:pt x="8721" y="10392"/>
                    </a:cubicBezTo>
                    <a:lnTo>
                      <a:pt x="8498" y="10392"/>
                    </a:lnTo>
                    <a:lnTo>
                      <a:pt x="8498" y="9946"/>
                    </a:lnTo>
                    <a:lnTo>
                      <a:pt x="8721" y="9946"/>
                    </a:lnTo>
                    <a:cubicBezTo>
                      <a:pt x="8832" y="9946"/>
                      <a:pt x="8927" y="9866"/>
                      <a:pt x="8927" y="9755"/>
                    </a:cubicBezTo>
                    <a:cubicBezTo>
                      <a:pt x="8927" y="9643"/>
                      <a:pt x="8832" y="9564"/>
                      <a:pt x="8721" y="9564"/>
                    </a:cubicBezTo>
                    <a:lnTo>
                      <a:pt x="8498" y="9564"/>
                    </a:lnTo>
                    <a:lnTo>
                      <a:pt x="8498" y="9119"/>
                    </a:lnTo>
                    <a:lnTo>
                      <a:pt x="8721" y="9119"/>
                    </a:lnTo>
                    <a:cubicBezTo>
                      <a:pt x="8832" y="9119"/>
                      <a:pt x="8927" y="9023"/>
                      <a:pt x="8927" y="8928"/>
                    </a:cubicBezTo>
                    <a:cubicBezTo>
                      <a:pt x="8927" y="8816"/>
                      <a:pt x="8832" y="8720"/>
                      <a:pt x="8721" y="8720"/>
                    </a:cubicBezTo>
                    <a:lnTo>
                      <a:pt x="8498" y="8720"/>
                    </a:lnTo>
                    <a:lnTo>
                      <a:pt x="8498" y="8291"/>
                    </a:lnTo>
                    <a:lnTo>
                      <a:pt x="8721" y="8291"/>
                    </a:lnTo>
                    <a:cubicBezTo>
                      <a:pt x="8832" y="8291"/>
                      <a:pt x="8927" y="8196"/>
                      <a:pt x="8927" y="8084"/>
                    </a:cubicBezTo>
                    <a:cubicBezTo>
                      <a:pt x="8927" y="7988"/>
                      <a:pt x="8832" y="7893"/>
                      <a:pt x="8721" y="7893"/>
                    </a:cubicBezTo>
                    <a:lnTo>
                      <a:pt x="8498" y="7893"/>
                    </a:lnTo>
                    <a:lnTo>
                      <a:pt x="8498" y="7464"/>
                    </a:lnTo>
                    <a:cubicBezTo>
                      <a:pt x="8498" y="7129"/>
                      <a:pt x="8227" y="6859"/>
                      <a:pt x="7893" y="6859"/>
                    </a:cubicBezTo>
                    <a:cubicBezTo>
                      <a:pt x="7559" y="6859"/>
                      <a:pt x="7289" y="7129"/>
                      <a:pt x="7289" y="7464"/>
                    </a:cubicBezTo>
                    <a:lnTo>
                      <a:pt x="7289" y="9993"/>
                    </a:lnTo>
                    <a:lnTo>
                      <a:pt x="6429" y="9643"/>
                    </a:lnTo>
                    <a:lnTo>
                      <a:pt x="6429" y="8514"/>
                    </a:lnTo>
                    <a:cubicBezTo>
                      <a:pt x="6429" y="8164"/>
                      <a:pt x="6222" y="7878"/>
                      <a:pt x="5920" y="7750"/>
                    </a:cubicBezTo>
                    <a:cubicBezTo>
                      <a:pt x="6334" y="7337"/>
                      <a:pt x="6588" y="6796"/>
                      <a:pt x="6620" y="6206"/>
                    </a:cubicBezTo>
                    <a:lnTo>
                      <a:pt x="6716" y="6206"/>
                    </a:lnTo>
                    <a:cubicBezTo>
                      <a:pt x="7098" y="6206"/>
                      <a:pt x="7431" y="5920"/>
                      <a:pt x="7463" y="5570"/>
                    </a:cubicBezTo>
                    <a:cubicBezTo>
                      <a:pt x="7480" y="5363"/>
                      <a:pt x="7416" y="5156"/>
                      <a:pt x="7272" y="5013"/>
                    </a:cubicBezTo>
                    <a:cubicBezTo>
                      <a:pt x="7272" y="4997"/>
                      <a:pt x="7272" y="4997"/>
                      <a:pt x="7257" y="4981"/>
                    </a:cubicBezTo>
                    <a:lnTo>
                      <a:pt x="7257" y="4345"/>
                    </a:lnTo>
                    <a:cubicBezTo>
                      <a:pt x="7257" y="3326"/>
                      <a:pt x="6763" y="2435"/>
                      <a:pt x="6016" y="1862"/>
                    </a:cubicBezTo>
                    <a:lnTo>
                      <a:pt x="6016" y="1846"/>
                    </a:lnTo>
                    <a:cubicBezTo>
                      <a:pt x="6016" y="827"/>
                      <a:pt x="5172" y="0"/>
                      <a:pt x="4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8" name="Google Shape;558;p41"/>
          <p:cNvGrpSpPr/>
          <p:nvPr/>
        </p:nvGrpSpPr>
        <p:grpSpPr>
          <a:xfrm>
            <a:off x="1023795" y="1861477"/>
            <a:ext cx="996705" cy="1013598"/>
            <a:chOff x="1023795" y="1931477"/>
            <a:chExt cx="996705" cy="1013598"/>
          </a:xfrm>
        </p:grpSpPr>
        <p:pic>
          <p:nvPicPr>
            <p:cNvPr id="559" name="Google Shape;55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3795" y="1931477"/>
              <a:ext cx="982400" cy="975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1"/>
            <p:cNvSpPr/>
            <p:nvPr/>
          </p:nvSpPr>
          <p:spPr>
            <a:xfrm>
              <a:off x="1036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41"/>
            <p:cNvGrpSpPr/>
            <p:nvPr/>
          </p:nvGrpSpPr>
          <p:grpSpPr>
            <a:xfrm>
              <a:off x="1353863" y="2166687"/>
              <a:ext cx="394941" cy="572797"/>
              <a:chOff x="4061049" y="1381688"/>
              <a:chExt cx="237102" cy="343878"/>
            </a:xfrm>
          </p:grpSpPr>
          <p:sp>
            <p:nvSpPr>
              <p:cNvPr id="562" name="Google Shape;562;p41"/>
              <p:cNvSpPr/>
              <p:nvPr/>
            </p:nvSpPr>
            <p:spPr>
              <a:xfrm>
                <a:off x="4141448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227" y="1"/>
                    </a:moveTo>
                    <a:cubicBezTo>
                      <a:pt x="158" y="1"/>
                      <a:pt x="92" y="44"/>
                      <a:pt x="48" y="110"/>
                    </a:cubicBezTo>
                    <a:cubicBezTo>
                      <a:pt x="1" y="189"/>
                      <a:pt x="33" y="316"/>
                      <a:pt x="128" y="365"/>
                    </a:cubicBezTo>
                    <a:lnTo>
                      <a:pt x="574" y="619"/>
                    </a:lnTo>
                    <a:lnTo>
                      <a:pt x="128" y="857"/>
                    </a:lnTo>
                    <a:cubicBezTo>
                      <a:pt x="33" y="906"/>
                      <a:pt x="1" y="1033"/>
                      <a:pt x="48" y="1128"/>
                    </a:cubicBezTo>
                    <a:cubicBezTo>
                      <a:pt x="96" y="1192"/>
                      <a:pt x="160" y="1224"/>
                      <a:pt x="224" y="1224"/>
                    </a:cubicBezTo>
                    <a:cubicBezTo>
                      <a:pt x="255" y="1224"/>
                      <a:pt x="287" y="1207"/>
                      <a:pt x="319" y="1192"/>
                    </a:cubicBezTo>
                    <a:lnTo>
                      <a:pt x="1066" y="778"/>
                    </a:lnTo>
                    <a:cubicBezTo>
                      <a:pt x="1130" y="746"/>
                      <a:pt x="1162" y="683"/>
                      <a:pt x="1162" y="619"/>
                    </a:cubicBezTo>
                    <a:cubicBezTo>
                      <a:pt x="1162" y="539"/>
                      <a:pt x="1130" y="475"/>
                      <a:pt x="1066" y="443"/>
                    </a:cubicBezTo>
                    <a:lnTo>
                      <a:pt x="319" y="30"/>
                    </a:lnTo>
                    <a:cubicBezTo>
                      <a:pt x="289" y="10"/>
                      <a:pt x="258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1"/>
              <p:cNvSpPr/>
              <p:nvPr/>
            </p:nvSpPr>
            <p:spPr>
              <a:xfrm>
                <a:off x="4187646" y="1505434"/>
                <a:ext cx="30107" cy="3171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24" extrusionOk="0">
                    <a:moveTo>
                      <a:pt x="935" y="1"/>
                    </a:moveTo>
                    <a:cubicBezTo>
                      <a:pt x="904" y="1"/>
                      <a:pt x="873" y="10"/>
                      <a:pt x="843" y="30"/>
                    </a:cubicBezTo>
                    <a:lnTo>
                      <a:pt x="96" y="443"/>
                    </a:lnTo>
                    <a:cubicBezTo>
                      <a:pt x="32" y="475"/>
                      <a:pt x="0" y="539"/>
                      <a:pt x="0" y="619"/>
                    </a:cubicBezTo>
                    <a:cubicBezTo>
                      <a:pt x="0" y="683"/>
                      <a:pt x="32" y="746"/>
                      <a:pt x="96" y="778"/>
                    </a:cubicBezTo>
                    <a:lnTo>
                      <a:pt x="843" y="1192"/>
                    </a:lnTo>
                    <a:cubicBezTo>
                      <a:pt x="875" y="1207"/>
                      <a:pt x="907" y="1224"/>
                      <a:pt x="938" y="1224"/>
                    </a:cubicBezTo>
                    <a:cubicBezTo>
                      <a:pt x="1002" y="1224"/>
                      <a:pt x="1066" y="1192"/>
                      <a:pt x="1114" y="1128"/>
                    </a:cubicBezTo>
                    <a:cubicBezTo>
                      <a:pt x="1161" y="1033"/>
                      <a:pt x="1129" y="906"/>
                      <a:pt x="1034" y="857"/>
                    </a:cubicBezTo>
                    <a:lnTo>
                      <a:pt x="588" y="619"/>
                    </a:lnTo>
                    <a:lnTo>
                      <a:pt x="1034" y="365"/>
                    </a:lnTo>
                    <a:cubicBezTo>
                      <a:pt x="1129" y="316"/>
                      <a:pt x="1161" y="189"/>
                      <a:pt x="1114" y="110"/>
                    </a:cubicBezTo>
                    <a:cubicBezTo>
                      <a:pt x="1070" y="44"/>
                      <a:pt x="1004" y="1"/>
                      <a:pt x="9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1"/>
              <p:cNvSpPr/>
              <p:nvPr/>
            </p:nvSpPr>
            <p:spPr>
              <a:xfrm>
                <a:off x="4061049" y="1575417"/>
                <a:ext cx="54048" cy="15727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607" extrusionOk="0">
                    <a:moveTo>
                      <a:pt x="1874" y="0"/>
                    </a:moveTo>
                    <a:cubicBezTo>
                      <a:pt x="1865" y="0"/>
                      <a:pt x="1855" y="1"/>
                      <a:pt x="1846" y="2"/>
                    </a:cubicBezTo>
                    <a:lnTo>
                      <a:pt x="191" y="210"/>
                    </a:lnTo>
                    <a:cubicBezTo>
                      <a:pt x="80" y="225"/>
                      <a:pt x="0" y="320"/>
                      <a:pt x="17" y="432"/>
                    </a:cubicBezTo>
                    <a:cubicBezTo>
                      <a:pt x="32" y="528"/>
                      <a:pt x="112" y="607"/>
                      <a:pt x="208" y="607"/>
                    </a:cubicBezTo>
                    <a:cubicBezTo>
                      <a:pt x="223" y="607"/>
                      <a:pt x="223" y="607"/>
                      <a:pt x="240" y="592"/>
                    </a:cubicBezTo>
                    <a:lnTo>
                      <a:pt x="1894" y="384"/>
                    </a:lnTo>
                    <a:cubicBezTo>
                      <a:pt x="2005" y="384"/>
                      <a:pt x="2085" y="273"/>
                      <a:pt x="2069" y="178"/>
                    </a:cubicBezTo>
                    <a:cubicBezTo>
                      <a:pt x="2055" y="75"/>
                      <a:pt x="1973" y="0"/>
                      <a:pt x="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4098567" y="1591689"/>
                <a:ext cx="27646" cy="20909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07" extrusionOk="0">
                    <a:moveTo>
                      <a:pt x="839" y="1"/>
                    </a:moveTo>
                    <a:cubicBezTo>
                      <a:pt x="803" y="1"/>
                      <a:pt x="767" y="10"/>
                      <a:pt x="733" y="27"/>
                    </a:cubicBezTo>
                    <a:lnTo>
                      <a:pt x="112" y="441"/>
                    </a:lnTo>
                    <a:cubicBezTo>
                      <a:pt x="16" y="505"/>
                      <a:pt x="1" y="632"/>
                      <a:pt x="48" y="711"/>
                    </a:cubicBezTo>
                    <a:cubicBezTo>
                      <a:pt x="96" y="774"/>
                      <a:pt x="160" y="806"/>
                      <a:pt x="224" y="806"/>
                    </a:cubicBezTo>
                    <a:cubicBezTo>
                      <a:pt x="256" y="806"/>
                      <a:pt x="287" y="791"/>
                      <a:pt x="319" y="774"/>
                    </a:cubicBezTo>
                    <a:lnTo>
                      <a:pt x="956" y="361"/>
                    </a:lnTo>
                    <a:cubicBezTo>
                      <a:pt x="1035" y="297"/>
                      <a:pt x="1066" y="170"/>
                      <a:pt x="1003" y="91"/>
                    </a:cubicBezTo>
                    <a:cubicBezTo>
                      <a:pt x="962" y="30"/>
                      <a:pt x="902" y="1"/>
                      <a:pt x="8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1"/>
              <p:cNvSpPr/>
              <p:nvPr/>
            </p:nvSpPr>
            <p:spPr>
              <a:xfrm>
                <a:off x="4082917" y="1554015"/>
                <a:ext cx="21039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83" extrusionOk="0">
                    <a:moveTo>
                      <a:pt x="191" y="1"/>
                    </a:moveTo>
                    <a:cubicBezTo>
                      <a:pt x="96" y="1"/>
                      <a:pt x="0" y="81"/>
                      <a:pt x="0" y="192"/>
                    </a:cubicBezTo>
                    <a:cubicBezTo>
                      <a:pt x="0" y="304"/>
                      <a:pt x="96" y="383"/>
                      <a:pt x="191" y="383"/>
                    </a:cubicBezTo>
                    <a:lnTo>
                      <a:pt x="620" y="383"/>
                    </a:lnTo>
                    <a:cubicBezTo>
                      <a:pt x="716" y="383"/>
                      <a:pt x="811" y="304"/>
                      <a:pt x="811" y="192"/>
                    </a:cubicBezTo>
                    <a:cubicBezTo>
                      <a:pt x="811" y="81"/>
                      <a:pt x="716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1"/>
              <p:cNvSpPr/>
              <p:nvPr/>
            </p:nvSpPr>
            <p:spPr>
              <a:xfrm>
                <a:off x="4158342" y="1543289"/>
                <a:ext cx="42518" cy="31377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211" extrusionOk="0">
                    <a:moveTo>
                      <a:pt x="828" y="383"/>
                    </a:moveTo>
                    <a:cubicBezTo>
                      <a:pt x="1051" y="383"/>
                      <a:pt x="1258" y="574"/>
                      <a:pt x="1258" y="813"/>
                    </a:cubicBezTo>
                    <a:lnTo>
                      <a:pt x="1258" y="828"/>
                    </a:lnTo>
                    <a:lnTo>
                      <a:pt x="399" y="828"/>
                    </a:lnTo>
                    <a:lnTo>
                      <a:pt x="399" y="813"/>
                    </a:lnTo>
                    <a:cubicBezTo>
                      <a:pt x="399" y="574"/>
                      <a:pt x="590" y="383"/>
                      <a:pt x="828" y="383"/>
                    </a:cubicBezTo>
                    <a:close/>
                    <a:moveTo>
                      <a:pt x="828" y="1"/>
                    </a:moveTo>
                    <a:cubicBezTo>
                      <a:pt x="367" y="1"/>
                      <a:pt x="1" y="368"/>
                      <a:pt x="1" y="813"/>
                    </a:cubicBezTo>
                    <a:lnTo>
                      <a:pt x="1" y="1019"/>
                    </a:lnTo>
                    <a:cubicBezTo>
                      <a:pt x="1" y="1131"/>
                      <a:pt x="96" y="1210"/>
                      <a:pt x="192" y="1210"/>
                    </a:cubicBezTo>
                    <a:lnTo>
                      <a:pt x="1449" y="1210"/>
                    </a:lnTo>
                    <a:cubicBezTo>
                      <a:pt x="1560" y="1210"/>
                      <a:pt x="1640" y="1131"/>
                      <a:pt x="1640" y="1019"/>
                    </a:cubicBezTo>
                    <a:lnTo>
                      <a:pt x="1640" y="813"/>
                    </a:lnTo>
                    <a:cubicBezTo>
                      <a:pt x="1640" y="368"/>
                      <a:pt x="1274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>
                <a:off x="4169068" y="1613246"/>
                <a:ext cx="26843" cy="5293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2043" extrusionOk="0">
                    <a:moveTo>
                      <a:pt x="609" y="0"/>
                    </a:moveTo>
                    <a:cubicBezTo>
                      <a:pt x="542" y="0"/>
                      <a:pt x="479" y="36"/>
                      <a:pt x="446" y="102"/>
                    </a:cubicBezTo>
                    <a:lnTo>
                      <a:pt x="32" y="946"/>
                    </a:lnTo>
                    <a:cubicBezTo>
                      <a:pt x="0" y="993"/>
                      <a:pt x="0" y="1073"/>
                      <a:pt x="32" y="1120"/>
                    </a:cubicBezTo>
                    <a:cubicBezTo>
                      <a:pt x="64" y="1184"/>
                      <a:pt x="128" y="1216"/>
                      <a:pt x="191" y="1216"/>
                    </a:cubicBezTo>
                    <a:lnTo>
                      <a:pt x="510" y="1216"/>
                    </a:lnTo>
                    <a:lnTo>
                      <a:pt x="240" y="1773"/>
                    </a:lnTo>
                    <a:cubicBezTo>
                      <a:pt x="191" y="1869"/>
                      <a:pt x="223" y="1979"/>
                      <a:pt x="319" y="2028"/>
                    </a:cubicBezTo>
                    <a:cubicBezTo>
                      <a:pt x="350" y="2043"/>
                      <a:pt x="382" y="2043"/>
                      <a:pt x="414" y="2043"/>
                    </a:cubicBezTo>
                    <a:cubicBezTo>
                      <a:pt x="478" y="2043"/>
                      <a:pt x="541" y="2011"/>
                      <a:pt x="573" y="1948"/>
                    </a:cubicBezTo>
                    <a:lnTo>
                      <a:pt x="1004" y="1105"/>
                    </a:lnTo>
                    <a:cubicBezTo>
                      <a:pt x="1035" y="1056"/>
                      <a:pt x="1019" y="977"/>
                      <a:pt x="987" y="929"/>
                    </a:cubicBezTo>
                    <a:cubicBezTo>
                      <a:pt x="955" y="865"/>
                      <a:pt x="892" y="834"/>
                      <a:pt x="828" y="834"/>
                    </a:cubicBezTo>
                    <a:lnTo>
                      <a:pt x="510" y="834"/>
                    </a:lnTo>
                    <a:lnTo>
                      <a:pt x="796" y="277"/>
                    </a:lnTo>
                    <a:cubicBezTo>
                      <a:pt x="844" y="182"/>
                      <a:pt x="796" y="70"/>
                      <a:pt x="701" y="23"/>
                    </a:cubicBezTo>
                    <a:cubicBezTo>
                      <a:pt x="671" y="8"/>
                      <a:pt x="640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4244104" y="1575417"/>
                <a:ext cx="54048" cy="15727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607" extrusionOk="0">
                    <a:moveTo>
                      <a:pt x="212" y="0"/>
                    </a:moveTo>
                    <a:cubicBezTo>
                      <a:pt x="113" y="0"/>
                      <a:pt x="31" y="75"/>
                      <a:pt x="17" y="178"/>
                    </a:cubicBezTo>
                    <a:cubicBezTo>
                      <a:pt x="1" y="273"/>
                      <a:pt x="81" y="384"/>
                      <a:pt x="192" y="384"/>
                    </a:cubicBezTo>
                    <a:lnTo>
                      <a:pt x="1846" y="592"/>
                    </a:lnTo>
                    <a:cubicBezTo>
                      <a:pt x="1863" y="607"/>
                      <a:pt x="1863" y="607"/>
                      <a:pt x="1878" y="607"/>
                    </a:cubicBezTo>
                    <a:cubicBezTo>
                      <a:pt x="1974" y="607"/>
                      <a:pt x="2054" y="528"/>
                      <a:pt x="2069" y="432"/>
                    </a:cubicBezTo>
                    <a:cubicBezTo>
                      <a:pt x="2086" y="320"/>
                      <a:pt x="2006" y="225"/>
                      <a:pt x="1895" y="210"/>
                    </a:cubicBezTo>
                    <a:lnTo>
                      <a:pt x="240" y="2"/>
                    </a:lnTo>
                    <a:cubicBezTo>
                      <a:pt x="231" y="1"/>
                      <a:pt x="22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4232988" y="1591689"/>
                <a:ext cx="27646" cy="20909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07" extrusionOk="0">
                    <a:moveTo>
                      <a:pt x="228" y="1"/>
                    </a:moveTo>
                    <a:cubicBezTo>
                      <a:pt x="165" y="1"/>
                      <a:pt x="105" y="30"/>
                      <a:pt x="64" y="91"/>
                    </a:cubicBezTo>
                    <a:cubicBezTo>
                      <a:pt x="1" y="170"/>
                      <a:pt x="32" y="297"/>
                      <a:pt x="111" y="361"/>
                    </a:cubicBezTo>
                    <a:lnTo>
                      <a:pt x="748" y="774"/>
                    </a:lnTo>
                    <a:cubicBezTo>
                      <a:pt x="780" y="791"/>
                      <a:pt x="811" y="806"/>
                      <a:pt x="843" y="806"/>
                    </a:cubicBezTo>
                    <a:cubicBezTo>
                      <a:pt x="907" y="806"/>
                      <a:pt x="971" y="774"/>
                      <a:pt x="1019" y="711"/>
                    </a:cubicBezTo>
                    <a:cubicBezTo>
                      <a:pt x="1066" y="632"/>
                      <a:pt x="1051" y="505"/>
                      <a:pt x="955" y="441"/>
                    </a:cubicBezTo>
                    <a:lnTo>
                      <a:pt x="334" y="27"/>
                    </a:lnTo>
                    <a:cubicBezTo>
                      <a:pt x="300" y="10"/>
                      <a:pt x="264" y="1"/>
                      <a:pt x="2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4255245" y="1554015"/>
                <a:ext cx="21039" cy="992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83" extrusionOk="0">
                    <a:moveTo>
                      <a:pt x="207" y="1"/>
                    </a:moveTo>
                    <a:cubicBezTo>
                      <a:pt x="96" y="1"/>
                      <a:pt x="1" y="81"/>
                      <a:pt x="1" y="192"/>
                    </a:cubicBezTo>
                    <a:cubicBezTo>
                      <a:pt x="1" y="304"/>
                      <a:pt x="96" y="383"/>
                      <a:pt x="207" y="383"/>
                    </a:cubicBezTo>
                    <a:lnTo>
                      <a:pt x="621" y="383"/>
                    </a:lnTo>
                    <a:cubicBezTo>
                      <a:pt x="716" y="383"/>
                      <a:pt x="812" y="304"/>
                      <a:pt x="812" y="192"/>
                    </a:cubicBezTo>
                    <a:cubicBezTo>
                      <a:pt x="812" y="81"/>
                      <a:pt x="716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4072191" y="1381688"/>
                <a:ext cx="214820" cy="343878"/>
              </a:xfrm>
              <a:custGeom>
                <a:avLst/>
                <a:gdLst/>
                <a:ahLst/>
                <a:cxnLst/>
                <a:rect l="l" t="t" r="r" b="b"/>
                <a:pathLst>
                  <a:path w="8291" h="13272" extrusionOk="0">
                    <a:moveTo>
                      <a:pt x="4153" y="382"/>
                    </a:moveTo>
                    <a:cubicBezTo>
                      <a:pt x="4870" y="382"/>
                      <a:pt x="5475" y="908"/>
                      <a:pt x="5585" y="1608"/>
                    </a:cubicBezTo>
                    <a:cubicBezTo>
                      <a:pt x="5156" y="1369"/>
                      <a:pt x="4662" y="1241"/>
                      <a:pt x="4153" y="1241"/>
                    </a:cubicBezTo>
                    <a:cubicBezTo>
                      <a:pt x="3644" y="1241"/>
                      <a:pt x="3135" y="1369"/>
                      <a:pt x="2706" y="1608"/>
                    </a:cubicBezTo>
                    <a:cubicBezTo>
                      <a:pt x="2816" y="908"/>
                      <a:pt x="3421" y="382"/>
                      <a:pt x="4153" y="382"/>
                    </a:cubicBezTo>
                    <a:close/>
                    <a:moveTo>
                      <a:pt x="3151" y="3708"/>
                    </a:moveTo>
                    <a:cubicBezTo>
                      <a:pt x="3756" y="4010"/>
                      <a:pt x="4679" y="4377"/>
                      <a:pt x="5793" y="4519"/>
                    </a:cubicBezTo>
                    <a:cubicBezTo>
                      <a:pt x="5808" y="4519"/>
                      <a:pt x="5825" y="4536"/>
                      <a:pt x="5825" y="4551"/>
                    </a:cubicBezTo>
                    <a:cubicBezTo>
                      <a:pt x="5825" y="4886"/>
                      <a:pt x="6095" y="5172"/>
                      <a:pt x="6429" y="5172"/>
                    </a:cubicBezTo>
                    <a:lnTo>
                      <a:pt x="6748" y="5172"/>
                    </a:lnTo>
                    <a:cubicBezTo>
                      <a:pt x="6843" y="5172"/>
                      <a:pt x="6922" y="5204"/>
                      <a:pt x="6986" y="5268"/>
                    </a:cubicBezTo>
                    <a:cubicBezTo>
                      <a:pt x="7049" y="5347"/>
                      <a:pt x="7081" y="5427"/>
                      <a:pt x="7066" y="5522"/>
                    </a:cubicBezTo>
                    <a:cubicBezTo>
                      <a:pt x="7049" y="5697"/>
                      <a:pt x="6890" y="5824"/>
                      <a:pt x="6716" y="5824"/>
                    </a:cubicBezTo>
                    <a:lnTo>
                      <a:pt x="6429" y="5824"/>
                    </a:lnTo>
                    <a:cubicBezTo>
                      <a:pt x="6381" y="5824"/>
                      <a:pt x="6334" y="5841"/>
                      <a:pt x="6302" y="5873"/>
                    </a:cubicBezTo>
                    <a:cubicBezTo>
                      <a:pt x="6254" y="5904"/>
                      <a:pt x="6238" y="5968"/>
                      <a:pt x="6238" y="6015"/>
                    </a:cubicBezTo>
                    <a:cubicBezTo>
                      <a:pt x="6238" y="6573"/>
                      <a:pt x="6016" y="7097"/>
                      <a:pt x="5634" y="7496"/>
                    </a:cubicBezTo>
                    <a:cubicBezTo>
                      <a:pt x="5235" y="7893"/>
                      <a:pt x="4711" y="8100"/>
                      <a:pt x="4153" y="8100"/>
                    </a:cubicBezTo>
                    <a:cubicBezTo>
                      <a:pt x="2992" y="8100"/>
                      <a:pt x="2053" y="7161"/>
                      <a:pt x="2053" y="6015"/>
                    </a:cubicBezTo>
                    <a:cubicBezTo>
                      <a:pt x="2053" y="5904"/>
                      <a:pt x="1974" y="5824"/>
                      <a:pt x="1862" y="5824"/>
                    </a:cubicBezTo>
                    <a:lnTo>
                      <a:pt x="1543" y="5824"/>
                    </a:lnTo>
                    <a:cubicBezTo>
                      <a:pt x="1448" y="5824"/>
                      <a:pt x="1369" y="5777"/>
                      <a:pt x="1305" y="5713"/>
                    </a:cubicBezTo>
                    <a:cubicBezTo>
                      <a:pt x="1242" y="5633"/>
                      <a:pt x="1210" y="5554"/>
                      <a:pt x="1225" y="5459"/>
                    </a:cubicBezTo>
                    <a:cubicBezTo>
                      <a:pt x="1242" y="5300"/>
                      <a:pt x="1401" y="5172"/>
                      <a:pt x="1575" y="5172"/>
                    </a:cubicBezTo>
                    <a:lnTo>
                      <a:pt x="1862" y="5172"/>
                    </a:lnTo>
                    <a:cubicBezTo>
                      <a:pt x="2196" y="5172"/>
                      <a:pt x="2466" y="4886"/>
                      <a:pt x="2466" y="4551"/>
                    </a:cubicBezTo>
                    <a:lnTo>
                      <a:pt x="2466" y="4424"/>
                    </a:lnTo>
                    <a:cubicBezTo>
                      <a:pt x="2466" y="4042"/>
                      <a:pt x="2769" y="3724"/>
                      <a:pt x="3151" y="3708"/>
                    </a:cubicBezTo>
                    <a:close/>
                    <a:moveTo>
                      <a:pt x="4997" y="8338"/>
                    </a:moveTo>
                    <a:lnTo>
                      <a:pt x="4997" y="8928"/>
                    </a:lnTo>
                    <a:cubicBezTo>
                      <a:pt x="4997" y="9261"/>
                      <a:pt x="5188" y="9548"/>
                      <a:pt x="5490" y="9675"/>
                    </a:cubicBezTo>
                    <a:lnTo>
                      <a:pt x="6158" y="9962"/>
                    </a:lnTo>
                    <a:cubicBezTo>
                      <a:pt x="5967" y="10280"/>
                      <a:pt x="5411" y="11060"/>
                      <a:pt x="4471" y="11648"/>
                    </a:cubicBezTo>
                    <a:cubicBezTo>
                      <a:pt x="4368" y="11704"/>
                      <a:pt x="4257" y="11732"/>
                      <a:pt x="4146" y="11732"/>
                    </a:cubicBezTo>
                    <a:cubicBezTo>
                      <a:pt x="4034" y="11732"/>
                      <a:pt x="3923" y="11704"/>
                      <a:pt x="3820" y="11648"/>
                    </a:cubicBezTo>
                    <a:cubicBezTo>
                      <a:pt x="2880" y="11060"/>
                      <a:pt x="2324" y="10280"/>
                      <a:pt x="2133" y="9962"/>
                    </a:cubicBezTo>
                    <a:lnTo>
                      <a:pt x="2801" y="9675"/>
                    </a:lnTo>
                    <a:cubicBezTo>
                      <a:pt x="3103" y="9548"/>
                      <a:pt x="3294" y="9261"/>
                      <a:pt x="3294" y="8928"/>
                    </a:cubicBezTo>
                    <a:lnTo>
                      <a:pt x="3294" y="8338"/>
                    </a:lnTo>
                    <a:cubicBezTo>
                      <a:pt x="3565" y="8434"/>
                      <a:pt x="3851" y="8498"/>
                      <a:pt x="4153" y="8498"/>
                    </a:cubicBezTo>
                    <a:cubicBezTo>
                      <a:pt x="4440" y="8498"/>
                      <a:pt x="4726" y="8450"/>
                      <a:pt x="4997" y="8338"/>
                    </a:cubicBezTo>
                    <a:close/>
                    <a:moveTo>
                      <a:pt x="4153" y="0"/>
                    </a:moveTo>
                    <a:cubicBezTo>
                      <a:pt x="3119" y="0"/>
                      <a:pt x="2292" y="827"/>
                      <a:pt x="2292" y="1846"/>
                    </a:cubicBezTo>
                    <a:lnTo>
                      <a:pt x="2292" y="1862"/>
                    </a:lnTo>
                    <a:cubicBezTo>
                      <a:pt x="2196" y="1926"/>
                      <a:pt x="2116" y="2005"/>
                      <a:pt x="2021" y="2085"/>
                    </a:cubicBezTo>
                    <a:cubicBezTo>
                      <a:pt x="1448" y="2626"/>
                      <a:pt x="1098" y="3342"/>
                      <a:pt x="1051" y="4122"/>
                    </a:cubicBezTo>
                    <a:cubicBezTo>
                      <a:pt x="1034" y="4233"/>
                      <a:pt x="1130" y="4328"/>
                      <a:pt x="1225" y="4328"/>
                    </a:cubicBezTo>
                    <a:cubicBezTo>
                      <a:pt x="1235" y="4330"/>
                      <a:pt x="1245" y="4331"/>
                      <a:pt x="1254" y="4331"/>
                    </a:cubicBezTo>
                    <a:cubicBezTo>
                      <a:pt x="1353" y="4331"/>
                      <a:pt x="1433" y="4255"/>
                      <a:pt x="1433" y="4154"/>
                    </a:cubicBezTo>
                    <a:cubicBezTo>
                      <a:pt x="1480" y="3469"/>
                      <a:pt x="1783" y="2833"/>
                      <a:pt x="2292" y="2372"/>
                    </a:cubicBezTo>
                    <a:cubicBezTo>
                      <a:pt x="2801" y="1894"/>
                      <a:pt x="3453" y="1640"/>
                      <a:pt x="4153" y="1640"/>
                    </a:cubicBezTo>
                    <a:cubicBezTo>
                      <a:pt x="5649" y="1640"/>
                      <a:pt x="6858" y="2849"/>
                      <a:pt x="6858" y="4345"/>
                    </a:cubicBezTo>
                    <a:lnTo>
                      <a:pt x="6858" y="4790"/>
                    </a:lnTo>
                    <a:cubicBezTo>
                      <a:pt x="6827" y="4774"/>
                      <a:pt x="6779" y="4774"/>
                      <a:pt x="6748" y="4774"/>
                    </a:cubicBezTo>
                    <a:lnTo>
                      <a:pt x="6429" y="4774"/>
                    </a:lnTo>
                    <a:cubicBezTo>
                      <a:pt x="6317" y="4774"/>
                      <a:pt x="6207" y="4678"/>
                      <a:pt x="6207" y="4551"/>
                    </a:cubicBezTo>
                    <a:cubicBezTo>
                      <a:pt x="6207" y="4345"/>
                      <a:pt x="6047" y="4154"/>
                      <a:pt x="5840" y="4137"/>
                    </a:cubicBezTo>
                    <a:cubicBezTo>
                      <a:pt x="3947" y="3883"/>
                      <a:pt x="2610" y="2960"/>
                      <a:pt x="2594" y="2945"/>
                    </a:cubicBezTo>
                    <a:cubicBezTo>
                      <a:pt x="2562" y="2919"/>
                      <a:pt x="2522" y="2906"/>
                      <a:pt x="2482" y="2906"/>
                    </a:cubicBezTo>
                    <a:cubicBezTo>
                      <a:pt x="2423" y="2906"/>
                      <a:pt x="2362" y="2935"/>
                      <a:pt x="2324" y="2992"/>
                    </a:cubicBezTo>
                    <a:cubicBezTo>
                      <a:pt x="2260" y="3072"/>
                      <a:pt x="2275" y="3199"/>
                      <a:pt x="2371" y="3263"/>
                    </a:cubicBezTo>
                    <a:cubicBezTo>
                      <a:pt x="2387" y="3263"/>
                      <a:pt x="2483" y="3342"/>
                      <a:pt x="2674" y="3454"/>
                    </a:cubicBezTo>
                    <a:cubicBezTo>
                      <a:pt x="2324" y="3628"/>
                      <a:pt x="2084" y="3995"/>
                      <a:pt x="2084" y="4424"/>
                    </a:cubicBezTo>
                    <a:lnTo>
                      <a:pt x="2084" y="4551"/>
                    </a:lnTo>
                    <a:cubicBezTo>
                      <a:pt x="2084" y="4678"/>
                      <a:pt x="1989" y="4774"/>
                      <a:pt x="1862" y="4774"/>
                    </a:cubicBezTo>
                    <a:lnTo>
                      <a:pt x="1575" y="4774"/>
                    </a:lnTo>
                    <a:cubicBezTo>
                      <a:pt x="1193" y="4774"/>
                      <a:pt x="875" y="5060"/>
                      <a:pt x="843" y="5427"/>
                    </a:cubicBezTo>
                    <a:cubicBezTo>
                      <a:pt x="811" y="5618"/>
                      <a:pt x="875" y="5824"/>
                      <a:pt x="1019" y="5968"/>
                    </a:cubicBezTo>
                    <a:cubicBezTo>
                      <a:pt x="1146" y="6127"/>
                      <a:pt x="1352" y="6206"/>
                      <a:pt x="1543" y="6206"/>
                    </a:cubicBezTo>
                    <a:lnTo>
                      <a:pt x="1671" y="6206"/>
                    </a:lnTo>
                    <a:cubicBezTo>
                      <a:pt x="1734" y="7050"/>
                      <a:pt x="2228" y="7766"/>
                      <a:pt x="2912" y="8164"/>
                    </a:cubicBezTo>
                    <a:lnTo>
                      <a:pt x="2912" y="8928"/>
                    </a:lnTo>
                    <a:cubicBezTo>
                      <a:pt x="2912" y="9102"/>
                      <a:pt x="2816" y="9261"/>
                      <a:pt x="2657" y="9325"/>
                    </a:cubicBezTo>
                    <a:lnTo>
                      <a:pt x="748" y="10137"/>
                    </a:lnTo>
                    <a:cubicBezTo>
                      <a:pt x="302" y="10328"/>
                      <a:pt x="0" y="10774"/>
                      <a:pt x="0" y="11266"/>
                    </a:cubicBezTo>
                    <a:lnTo>
                      <a:pt x="0" y="13081"/>
                    </a:lnTo>
                    <a:cubicBezTo>
                      <a:pt x="0" y="13193"/>
                      <a:pt x="96" y="13271"/>
                      <a:pt x="191" y="13271"/>
                    </a:cubicBezTo>
                    <a:cubicBezTo>
                      <a:pt x="302" y="13271"/>
                      <a:pt x="398" y="13193"/>
                      <a:pt x="398" y="13081"/>
                    </a:cubicBezTo>
                    <a:lnTo>
                      <a:pt x="398" y="11266"/>
                    </a:lnTo>
                    <a:cubicBezTo>
                      <a:pt x="398" y="10933"/>
                      <a:pt x="589" y="10630"/>
                      <a:pt x="907" y="10487"/>
                    </a:cubicBezTo>
                    <a:lnTo>
                      <a:pt x="1783" y="10121"/>
                    </a:lnTo>
                    <a:cubicBezTo>
                      <a:pt x="1957" y="10424"/>
                      <a:pt x="2547" y="11315"/>
                      <a:pt x="3629" y="11983"/>
                    </a:cubicBezTo>
                    <a:cubicBezTo>
                      <a:pt x="3788" y="12079"/>
                      <a:pt x="3962" y="12126"/>
                      <a:pt x="4153" y="12126"/>
                    </a:cubicBezTo>
                    <a:cubicBezTo>
                      <a:pt x="4329" y="12126"/>
                      <a:pt x="4503" y="12079"/>
                      <a:pt x="4662" y="11983"/>
                    </a:cubicBezTo>
                    <a:cubicBezTo>
                      <a:pt x="5744" y="11315"/>
                      <a:pt x="6334" y="10424"/>
                      <a:pt x="6508" y="10121"/>
                    </a:cubicBezTo>
                    <a:lnTo>
                      <a:pt x="7384" y="10487"/>
                    </a:lnTo>
                    <a:cubicBezTo>
                      <a:pt x="7702" y="10630"/>
                      <a:pt x="7909" y="10933"/>
                      <a:pt x="7909" y="11266"/>
                    </a:cubicBezTo>
                    <a:lnTo>
                      <a:pt x="7909" y="13081"/>
                    </a:lnTo>
                    <a:cubicBezTo>
                      <a:pt x="7909" y="13193"/>
                      <a:pt x="7989" y="13271"/>
                      <a:pt x="8100" y="13271"/>
                    </a:cubicBezTo>
                    <a:cubicBezTo>
                      <a:pt x="8212" y="13271"/>
                      <a:pt x="8291" y="13193"/>
                      <a:pt x="8291" y="13081"/>
                    </a:cubicBezTo>
                    <a:lnTo>
                      <a:pt x="8291" y="11266"/>
                    </a:lnTo>
                    <a:cubicBezTo>
                      <a:pt x="8291" y="10774"/>
                      <a:pt x="8004" y="10328"/>
                      <a:pt x="7543" y="10137"/>
                    </a:cubicBezTo>
                    <a:lnTo>
                      <a:pt x="5634" y="9325"/>
                    </a:lnTo>
                    <a:cubicBezTo>
                      <a:pt x="5490" y="9261"/>
                      <a:pt x="5379" y="9102"/>
                      <a:pt x="5379" y="8928"/>
                    </a:cubicBezTo>
                    <a:lnTo>
                      <a:pt x="5379" y="8164"/>
                    </a:lnTo>
                    <a:cubicBezTo>
                      <a:pt x="5570" y="8052"/>
                      <a:pt x="5744" y="7925"/>
                      <a:pt x="5904" y="7766"/>
                    </a:cubicBezTo>
                    <a:cubicBezTo>
                      <a:pt x="6317" y="7337"/>
                      <a:pt x="6572" y="6796"/>
                      <a:pt x="6620" y="6206"/>
                    </a:cubicBezTo>
                    <a:lnTo>
                      <a:pt x="6716" y="6206"/>
                    </a:lnTo>
                    <a:cubicBezTo>
                      <a:pt x="7098" y="6206"/>
                      <a:pt x="7416" y="5920"/>
                      <a:pt x="7463" y="5570"/>
                    </a:cubicBezTo>
                    <a:cubicBezTo>
                      <a:pt x="7480" y="5363"/>
                      <a:pt x="7416" y="5156"/>
                      <a:pt x="7272" y="5013"/>
                    </a:cubicBezTo>
                    <a:cubicBezTo>
                      <a:pt x="7272" y="4997"/>
                      <a:pt x="7257" y="4997"/>
                      <a:pt x="7257" y="4981"/>
                    </a:cubicBezTo>
                    <a:lnTo>
                      <a:pt x="7257" y="4345"/>
                    </a:lnTo>
                    <a:cubicBezTo>
                      <a:pt x="7257" y="3326"/>
                      <a:pt x="6763" y="2435"/>
                      <a:pt x="5999" y="1862"/>
                    </a:cubicBezTo>
                    <a:lnTo>
                      <a:pt x="5999" y="1846"/>
                    </a:lnTo>
                    <a:cubicBezTo>
                      <a:pt x="5999" y="827"/>
                      <a:pt x="5172" y="0"/>
                      <a:pt x="4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41"/>
          <p:cNvGrpSpPr/>
          <p:nvPr/>
        </p:nvGrpSpPr>
        <p:grpSpPr>
          <a:xfrm>
            <a:off x="7123494" y="1880106"/>
            <a:ext cx="1013300" cy="1005922"/>
            <a:chOff x="7123494" y="1950107"/>
            <a:chExt cx="1013300" cy="1005922"/>
          </a:xfrm>
        </p:grpSpPr>
        <p:pic>
          <p:nvPicPr>
            <p:cNvPr id="574" name="Google Shape;574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3494" y="1950107"/>
              <a:ext cx="1013300" cy="1005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41"/>
            <p:cNvSpPr/>
            <p:nvPr/>
          </p:nvSpPr>
          <p:spPr>
            <a:xfrm>
              <a:off x="7123500" y="1961075"/>
              <a:ext cx="984000" cy="9840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6" name="Google Shape;576;p41"/>
            <p:cNvGrpSpPr/>
            <p:nvPr/>
          </p:nvGrpSpPr>
          <p:grpSpPr>
            <a:xfrm>
              <a:off x="7427279" y="2166674"/>
              <a:ext cx="429252" cy="572797"/>
              <a:chOff x="7188412" y="1991894"/>
              <a:chExt cx="257701" cy="343878"/>
            </a:xfrm>
          </p:grpSpPr>
          <p:sp>
            <p:nvSpPr>
              <p:cNvPr id="577" name="Google Shape;577;p41"/>
              <p:cNvSpPr/>
              <p:nvPr/>
            </p:nvSpPr>
            <p:spPr>
              <a:xfrm>
                <a:off x="7193750" y="2120952"/>
                <a:ext cx="247026" cy="214820"/>
              </a:xfrm>
              <a:custGeom>
                <a:avLst/>
                <a:gdLst/>
                <a:ahLst/>
                <a:cxnLst/>
                <a:rect l="l" t="t" r="r" b="b"/>
                <a:pathLst>
                  <a:path w="9534" h="8291" extrusionOk="0">
                    <a:moveTo>
                      <a:pt x="4774" y="398"/>
                    </a:moveTo>
                    <a:cubicBezTo>
                      <a:pt x="6032" y="398"/>
                      <a:pt x="7066" y="1433"/>
                      <a:pt x="7066" y="2689"/>
                    </a:cubicBezTo>
                    <a:lnTo>
                      <a:pt x="7066" y="6859"/>
                    </a:lnTo>
                    <a:lnTo>
                      <a:pt x="5793" y="6859"/>
                    </a:lnTo>
                    <a:lnTo>
                      <a:pt x="5793" y="4456"/>
                    </a:lnTo>
                    <a:lnTo>
                      <a:pt x="6064" y="4281"/>
                    </a:lnTo>
                    <a:cubicBezTo>
                      <a:pt x="6287" y="4138"/>
                      <a:pt x="6414" y="3883"/>
                      <a:pt x="6414" y="3612"/>
                    </a:cubicBezTo>
                    <a:lnTo>
                      <a:pt x="6414" y="2897"/>
                    </a:lnTo>
                    <a:cubicBezTo>
                      <a:pt x="6414" y="2435"/>
                      <a:pt x="6047" y="2069"/>
                      <a:pt x="5602" y="2069"/>
                    </a:cubicBezTo>
                    <a:lnTo>
                      <a:pt x="4965" y="2069"/>
                    </a:lnTo>
                    <a:lnTo>
                      <a:pt x="4965" y="1448"/>
                    </a:lnTo>
                    <a:cubicBezTo>
                      <a:pt x="4965" y="1115"/>
                      <a:pt x="4696" y="843"/>
                      <a:pt x="4361" y="843"/>
                    </a:cubicBezTo>
                    <a:cubicBezTo>
                      <a:pt x="4011" y="843"/>
                      <a:pt x="3741" y="1115"/>
                      <a:pt x="3741" y="1448"/>
                    </a:cubicBezTo>
                    <a:lnTo>
                      <a:pt x="3741" y="6859"/>
                    </a:lnTo>
                    <a:lnTo>
                      <a:pt x="2468" y="6859"/>
                    </a:lnTo>
                    <a:lnTo>
                      <a:pt x="2468" y="2689"/>
                    </a:lnTo>
                    <a:cubicBezTo>
                      <a:pt x="2468" y="1433"/>
                      <a:pt x="3501" y="398"/>
                      <a:pt x="4774" y="398"/>
                    </a:cubicBezTo>
                    <a:close/>
                    <a:moveTo>
                      <a:pt x="4774" y="1"/>
                    </a:moveTo>
                    <a:cubicBezTo>
                      <a:pt x="3295" y="1"/>
                      <a:pt x="2086" y="1210"/>
                      <a:pt x="2086" y="2689"/>
                    </a:cubicBezTo>
                    <a:lnTo>
                      <a:pt x="2086" y="3803"/>
                    </a:lnTo>
                    <a:lnTo>
                      <a:pt x="781" y="4329"/>
                    </a:lnTo>
                    <a:cubicBezTo>
                      <a:pt x="304" y="4520"/>
                      <a:pt x="1" y="4966"/>
                      <a:pt x="1" y="5475"/>
                    </a:cubicBezTo>
                    <a:lnTo>
                      <a:pt x="1" y="8100"/>
                    </a:lnTo>
                    <a:cubicBezTo>
                      <a:pt x="1" y="8212"/>
                      <a:pt x="96" y="8291"/>
                      <a:pt x="191" y="8291"/>
                    </a:cubicBezTo>
                    <a:cubicBezTo>
                      <a:pt x="304" y="8291"/>
                      <a:pt x="399" y="8212"/>
                      <a:pt x="399" y="8100"/>
                    </a:cubicBezTo>
                    <a:lnTo>
                      <a:pt x="399" y="5475"/>
                    </a:lnTo>
                    <a:cubicBezTo>
                      <a:pt x="399" y="5125"/>
                      <a:pt x="605" y="4822"/>
                      <a:pt x="923" y="4694"/>
                    </a:cubicBezTo>
                    <a:lnTo>
                      <a:pt x="2086" y="4234"/>
                    </a:lnTo>
                    <a:lnTo>
                      <a:pt x="2086" y="7066"/>
                    </a:lnTo>
                    <a:cubicBezTo>
                      <a:pt x="2086" y="7162"/>
                      <a:pt x="2165" y="7257"/>
                      <a:pt x="2277" y="7257"/>
                    </a:cubicBezTo>
                    <a:lnTo>
                      <a:pt x="3741" y="7257"/>
                    </a:lnTo>
                    <a:lnTo>
                      <a:pt x="3741" y="8100"/>
                    </a:lnTo>
                    <a:cubicBezTo>
                      <a:pt x="3741" y="8212"/>
                      <a:pt x="3836" y="8291"/>
                      <a:pt x="3947" y="8291"/>
                    </a:cubicBezTo>
                    <a:cubicBezTo>
                      <a:pt x="4042" y="8291"/>
                      <a:pt x="4138" y="8212"/>
                      <a:pt x="4138" y="8100"/>
                    </a:cubicBezTo>
                    <a:lnTo>
                      <a:pt x="4138" y="1448"/>
                    </a:lnTo>
                    <a:cubicBezTo>
                      <a:pt x="4138" y="1321"/>
                      <a:pt x="4233" y="1225"/>
                      <a:pt x="4361" y="1225"/>
                    </a:cubicBezTo>
                    <a:cubicBezTo>
                      <a:pt x="4473" y="1225"/>
                      <a:pt x="4583" y="1321"/>
                      <a:pt x="4583" y="1448"/>
                    </a:cubicBezTo>
                    <a:lnTo>
                      <a:pt x="4583" y="2276"/>
                    </a:lnTo>
                    <a:cubicBezTo>
                      <a:pt x="4583" y="2371"/>
                      <a:pt x="4664" y="2467"/>
                      <a:pt x="4774" y="2467"/>
                    </a:cubicBezTo>
                    <a:lnTo>
                      <a:pt x="5602" y="2467"/>
                    </a:lnTo>
                    <a:cubicBezTo>
                      <a:pt x="5841" y="2467"/>
                      <a:pt x="6032" y="2658"/>
                      <a:pt x="6032" y="2897"/>
                    </a:cubicBezTo>
                    <a:lnTo>
                      <a:pt x="6032" y="3612"/>
                    </a:lnTo>
                    <a:cubicBezTo>
                      <a:pt x="6032" y="3756"/>
                      <a:pt x="5969" y="3883"/>
                      <a:pt x="5841" y="3962"/>
                    </a:cubicBezTo>
                    <a:lnTo>
                      <a:pt x="5491" y="4202"/>
                    </a:lnTo>
                    <a:cubicBezTo>
                      <a:pt x="5443" y="4234"/>
                      <a:pt x="5411" y="4297"/>
                      <a:pt x="5411" y="4361"/>
                    </a:cubicBezTo>
                    <a:lnTo>
                      <a:pt x="5411" y="8100"/>
                    </a:lnTo>
                    <a:cubicBezTo>
                      <a:pt x="5411" y="8212"/>
                      <a:pt x="5491" y="8291"/>
                      <a:pt x="5602" y="8291"/>
                    </a:cubicBezTo>
                    <a:cubicBezTo>
                      <a:pt x="5714" y="8291"/>
                      <a:pt x="5793" y="8212"/>
                      <a:pt x="5793" y="8100"/>
                    </a:cubicBezTo>
                    <a:lnTo>
                      <a:pt x="5793" y="7257"/>
                    </a:lnTo>
                    <a:lnTo>
                      <a:pt x="7273" y="7257"/>
                    </a:lnTo>
                    <a:cubicBezTo>
                      <a:pt x="7369" y="7257"/>
                      <a:pt x="7464" y="7162"/>
                      <a:pt x="7464" y="7066"/>
                    </a:cubicBezTo>
                    <a:lnTo>
                      <a:pt x="7464" y="4234"/>
                    </a:lnTo>
                    <a:lnTo>
                      <a:pt x="8625" y="4694"/>
                    </a:lnTo>
                    <a:cubicBezTo>
                      <a:pt x="8944" y="4822"/>
                      <a:pt x="9151" y="5125"/>
                      <a:pt x="9151" y="5475"/>
                    </a:cubicBezTo>
                    <a:lnTo>
                      <a:pt x="9151" y="8100"/>
                    </a:lnTo>
                    <a:cubicBezTo>
                      <a:pt x="9151" y="8212"/>
                      <a:pt x="9230" y="8291"/>
                      <a:pt x="9342" y="8291"/>
                    </a:cubicBezTo>
                    <a:cubicBezTo>
                      <a:pt x="9453" y="8291"/>
                      <a:pt x="9533" y="8212"/>
                      <a:pt x="9533" y="8100"/>
                    </a:cubicBezTo>
                    <a:lnTo>
                      <a:pt x="9533" y="5475"/>
                    </a:lnTo>
                    <a:cubicBezTo>
                      <a:pt x="9533" y="4966"/>
                      <a:pt x="9230" y="4520"/>
                      <a:pt x="8769" y="4329"/>
                    </a:cubicBezTo>
                    <a:lnTo>
                      <a:pt x="7464" y="3803"/>
                    </a:lnTo>
                    <a:lnTo>
                      <a:pt x="7464" y="2689"/>
                    </a:lnTo>
                    <a:cubicBezTo>
                      <a:pt x="7464" y="1210"/>
                      <a:pt x="6255" y="1"/>
                      <a:pt x="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7231293" y="1991894"/>
                <a:ext cx="172353" cy="144759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5587" extrusionOk="0">
                    <a:moveTo>
                      <a:pt x="2833" y="0"/>
                    </a:moveTo>
                    <a:cubicBezTo>
                      <a:pt x="2419" y="0"/>
                      <a:pt x="2037" y="208"/>
                      <a:pt x="1814" y="541"/>
                    </a:cubicBezTo>
                    <a:lnTo>
                      <a:pt x="1766" y="622"/>
                    </a:lnTo>
                    <a:lnTo>
                      <a:pt x="1448" y="622"/>
                    </a:lnTo>
                    <a:cubicBezTo>
                      <a:pt x="764" y="622"/>
                      <a:pt x="223" y="1178"/>
                      <a:pt x="223" y="1846"/>
                    </a:cubicBezTo>
                    <a:lnTo>
                      <a:pt x="223" y="2896"/>
                    </a:lnTo>
                    <a:cubicBezTo>
                      <a:pt x="223" y="3008"/>
                      <a:pt x="302" y="3087"/>
                      <a:pt x="414" y="3087"/>
                    </a:cubicBezTo>
                    <a:cubicBezTo>
                      <a:pt x="525" y="3087"/>
                      <a:pt x="605" y="3008"/>
                      <a:pt x="605" y="2896"/>
                    </a:cubicBezTo>
                    <a:lnTo>
                      <a:pt x="605" y="1846"/>
                    </a:lnTo>
                    <a:cubicBezTo>
                      <a:pt x="605" y="1385"/>
                      <a:pt x="987" y="1003"/>
                      <a:pt x="1448" y="1003"/>
                    </a:cubicBezTo>
                    <a:lnTo>
                      <a:pt x="1861" y="1003"/>
                    </a:lnTo>
                    <a:cubicBezTo>
                      <a:pt x="1925" y="1003"/>
                      <a:pt x="1989" y="972"/>
                      <a:pt x="2021" y="923"/>
                    </a:cubicBezTo>
                    <a:lnTo>
                      <a:pt x="2133" y="764"/>
                    </a:lnTo>
                    <a:cubicBezTo>
                      <a:pt x="2292" y="526"/>
                      <a:pt x="2562" y="382"/>
                      <a:pt x="2833" y="382"/>
                    </a:cubicBezTo>
                    <a:lnTo>
                      <a:pt x="4567" y="382"/>
                    </a:lnTo>
                    <a:cubicBezTo>
                      <a:pt x="5379" y="382"/>
                      <a:pt x="6031" y="1051"/>
                      <a:pt x="6031" y="1846"/>
                    </a:cubicBezTo>
                    <a:lnTo>
                      <a:pt x="6031" y="3533"/>
                    </a:lnTo>
                    <a:lnTo>
                      <a:pt x="5602" y="3533"/>
                    </a:lnTo>
                    <a:cubicBezTo>
                      <a:pt x="5490" y="3533"/>
                      <a:pt x="5394" y="3437"/>
                      <a:pt x="5394" y="3310"/>
                    </a:cubicBezTo>
                    <a:lnTo>
                      <a:pt x="5394" y="2896"/>
                    </a:lnTo>
                    <a:cubicBezTo>
                      <a:pt x="5394" y="2436"/>
                      <a:pt x="5029" y="2069"/>
                      <a:pt x="4567" y="2069"/>
                    </a:cubicBezTo>
                    <a:lnTo>
                      <a:pt x="2069" y="2069"/>
                    </a:lnTo>
                    <a:cubicBezTo>
                      <a:pt x="1623" y="2069"/>
                      <a:pt x="1257" y="2436"/>
                      <a:pt x="1257" y="2896"/>
                    </a:cubicBezTo>
                    <a:lnTo>
                      <a:pt x="1257" y="3310"/>
                    </a:lnTo>
                    <a:cubicBezTo>
                      <a:pt x="1257" y="3437"/>
                      <a:pt x="1161" y="3533"/>
                      <a:pt x="1034" y="3533"/>
                    </a:cubicBezTo>
                    <a:lnTo>
                      <a:pt x="748" y="3533"/>
                    </a:lnTo>
                    <a:cubicBezTo>
                      <a:pt x="382" y="3533"/>
                      <a:pt x="47" y="3819"/>
                      <a:pt x="16" y="4169"/>
                    </a:cubicBezTo>
                    <a:cubicBezTo>
                      <a:pt x="0" y="4377"/>
                      <a:pt x="64" y="4568"/>
                      <a:pt x="191" y="4727"/>
                    </a:cubicBezTo>
                    <a:cubicBezTo>
                      <a:pt x="334" y="4870"/>
                      <a:pt x="525" y="4965"/>
                      <a:pt x="716" y="4965"/>
                    </a:cubicBezTo>
                    <a:lnTo>
                      <a:pt x="843" y="4965"/>
                    </a:lnTo>
                    <a:lnTo>
                      <a:pt x="843" y="5395"/>
                    </a:lnTo>
                    <a:cubicBezTo>
                      <a:pt x="843" y="5491"/>
                      <a:pt x="923" y="5586"/>
                      <a:pt x="1034" y="5586"/>
                    </a:cubicBezTo>
                    <a:cubicBezTo>
                      <a:pt x="1146" y="5586"/>
                      <a:pt x="1225" y="5491"/>
                      <a:pt x="1225" y="5395"/>
                    </a:cubicBezTo>
                    <a:lnTo>
                      <a:pt x="1225" y="4759"/>
                    </a:lnTo>
                    <a:cubicBezTo>
                      <a:pt x="1225" y="4663"/>
                      <a:pt x="1146" y="4568"/>
                      <a:pt x="1034" y="4568"/>
                    </a:cubicBezTo>
                    <a:lnTo>
                      <a:pt x="716" y="4568"/>
                    </a:lnTo>
                    <a:cubicBezTo>
                      <a:pt x="637" y="4568"/>
                      <a:pt x="541" y="4536"/>
                      <a:pt x="478" y="4456"/>
                    </a:cubicBezTo>
                    <a:cubicBezTo>
                      <a:pt x="414" y="4392"/>
                      <a:pt x="397" y="4297"/>
                      <a:pt x="397" y="4218"/>
                    </a:cubicBezTo>
                    <a:cubicBezTo>
                      <a:pt x="414" y="4042"/>
                      <a:pt x="573" y="3915"/>
                      <a:pt x="748" y="3915"/>
                    </a:cubicBezTo>
                    <a:lnTo>
                      <a:pt x="1034" y="3915"/>
                    </a:lnTo>
                    <a:cubicBezTo>
                      <a:pt x="1369" y="3915"/>
                      <a:pt x="1639" y="3645"/>
                      <a:pt x="1639" y="3310"/>
                    </a:cubicBezTo>
                    <a:lnTo>
                      <a:pt x="1639" y="2896"/>
                    </a:lnTo>
                    <a:cubicBezTo>
                      <a:pt x="1639" y="2658"/>
                      <a:pt x="1846" y="2467"/>
                      <a:pt x="2069" y="2467"/>
                    </a:cubicBezTo>
                    <a:lnTo>
                      <a:pt x="4567" y="2467"/>
                    </a:lnTo>
                    <a:cubicBezTo>
                      <a:pt x="4806" y="2467"/>
                      <a:pt x="4997" y="2658"/>
                      <a:pt x="4997" y="2896"/>
                    </a:cubicBezTo>
                    <a:lnTo>
                      <a:pt x="4997" y="3310"/>
                    </a:lnTo>
                    <a:cubicBezTo>
                      <a:pt x="4997" y="3645"/>
                      <a:pt x="5267" y="3915"/>
                      <a:pt x="5602" y="3915"/>
                    </a:cubicBezTo>
                    <a:lnTo>
                      <a:pt x="5920" y="3915"/>
                    </a:lnTo>
                    <a:cubicBezTo>
                      <a:pt x="6015" y="3915"/>
                      <a:pt x="6094" y="3963"/>
                      <a:pt x="6158" y="4027"/>
                    </a:cubicBezTo>
                    <a:cubicBezTo>
                      <a:pt x="6222" y="4091"/>
                      <a:pt x="6253" y="4186"/>
                      <a:pt x="6238" y="4282"/>
                    </a:cubicBezTo>
                    <a:cubicBezTo>
                      <a:pt x="6222" y="4441"/>
                      <a:pt x="6079" y="4568"/>
                      <a:pt x="5888" y="4568"/>
                    </a:cubicBezTo>
                    <a:lnTo>
                      <a:pt x="5602" y="4568"/>
                    </a:lnTo>
                    <a:cubicBezTo>
                      <a:pt x="5553" y="4568"/>
                      <a:pt x="5506" y="4583"/>
                      <a:pt x="5474" y="4632"/>
                    </a:cubicBezTo>
                    <a:cubicBezTo>
                      <a:pt x="5443" y="4663"/>
                      <a:pt x="5411" y="4711"/>
                      <a:pt x="5411" y="4759"/>
                    </a:cubicBezTo>
                    <a:lnTo>
                      <a:pt x="5411" y="5395"/>
                    </a:lnTo>
                    <a:cubicBezTo>
                      <a:pt x="5411" y="5491"/>
                      <a:pt x="5506" y="5586"/>
                      <a:pt x="5602" y="5586"/>
                    </a:cubicBezTo>
                    <a:cubicBezTo>
                      <a:pt x="5712" y="5586"/>
                      <a:pt x="5808" y="5491"/>
                      <a:pt x="5808" y="5395"/>
                    </a:cubicBezTo>
                    <a:lnTo>
                      <a:pt x="5808" y="4965"/>
                    </a:lnTo>
                    <a:lnTo>
                      <a:pt x="5888" y="4965"/>
                    </a:lnTo>
                    <a:cubicBezTo>
                      <a:pt x="6270" y="4965"/>
                      <a:pt x="6588" y="4679"/>
                      <a:pt x="6635" y="4313"/>
                    </a:cubicBezTo>
                    <a:cubicBezTo>
                      <a:pt x="6652" y="4122"/>
                      <a:pt x="6588" y="3915"/>
                      <a:pt x="6444" y="3772"/>
                    </a:cubicBezTo>
                    <a:cubicBezTo>
                      <a:pt x="6444" y="3756"/>
                      <a:pt x="6429" y="3756"/>
                      <a:pt x="6429" y="3740"/>
                    </a:cubicBezTo>
                    <a:lnTo>
                      <a:pt x="6429" y="1846"/>
                    </a:lnTo>
                    <a:cubicBezTo>
                      <a:pt x="6429" y="828"/>
                      <a:pt x="5602" y="0"/>
                      <a:pt x="4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1"/>
              <p:cNvSpPr/>
              <p:nvPr/>
            </p:nvSpPr>
            <p:spPr>
              <a:xfrm>
                <a:off x="7279123" y="2083279"/>
                <a:ext cx="30522" cy="31921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232" extrusionOk="0">
                    <a:moveTo>
                      <a:pt x="227" y="0"/>
                    </a:moveTo>
                    <a:cubicBezTo>
                      <a:pt x="159" y="0"/>
                      <a:pt x="96" y="36"/>
                      <a:pt x="64" y="101"/>
                    </a:cubicBezTo>
                    <a:cubicBezTo>
                      <a:pt x="0" y="197"/>
                      <a:pt x="47" y="309"/>
                      <a:pt x="127" y="373"/>
                    </a:cubicBezTo>
                    <a:lnTo>
                      <a:pt x="573" y="611"/>
                    </a:lnTo>
                    <a:lnTo>
                      <a:pt x="127" y="865"/>
                    </a:lnTo>
                    <a:cubicBezTo>
                      <a:pt x="47" y="914"/>
                      <a:pt x="0" y="1024"/>
                      <a:pt x="64" y="1120"/>
                    </a:cubicBezTo>
                    <a:cubicBezTo>
                      <a:pt x="96" y="1184"/>
                      <a:pt x="159" y="1232"/>
                      <a:pt x="223" y="1232"/>
                    </a:cubicBezTo>
                    <a:cubicBezTo>
                      <a:pt x="255" y="1232"/>
                      <a:pt x="287" y="1215"/>
                      <a:pt x="318" y="1200"/>
                    </a:cubicBezTo>
                    <a:lnTo>
                      <a:pt x="1066" y="786"/>
                    </a:lnTo>
                    <a:cubicBezTo>
                      <a:pt x="1129" y="755"/>
                      <a:pt x="1178" y="691"/>
                      <a:pt x="1178" y="611"/>
                    </a:cubicBezTo>
                    <a:cubicBezTo>
                      <a:pt x="1178" y="547"/>
                      <a:pt x="1129" y="483"/>
                      <a:pt x="1066" y="436"/>
                    </a:cubicBezTo>
                    <a:lnTo>
                      <a:pt x="318" y="23"/>
                    </a:lnTo>
                    <a:cubicBezTo>
                      <a:pt x="289" y="7"/>
                      <a:pt x="257" y="0"/>
                      <a:pt x="2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7325295" y="2083279"/>
                <a:ext cx="30107" cy="31921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232" extrusionOk="0">
                    <a:moveTo>
                      <a:pt x="938" y="0"/>
                    </a:moveTo>
                    <a:cubicBezTo>
                      <a:pt x="906" y="0"/>
                      <a:pt x="873" y="7"/>
                      <a:pt x="843" y="23"/>
                    </a:cubicBezTo>
                    <a:lnTo>
                      <a:pt x="96" y="436"/>
                    </a:lnTo>
                    <a:cubicBezTo>
                      <a:pt x="32" y="483"/>
                      <a:pt x="0" y="547"/>
                      <a:pt x="0" y="611"/>
                    </a:cubicBezTo>
                    <a:cubicBezTo>
                      <a:pt x="0" y="691"/>
                      <a:pt x="32" y="755"/>
                      <a:pt x="96" y="786"/>
                    </a:cubicBezTo>
                    <a:lnTo>
                      <a:pt x="843" y="1200"/>
                    </a:lnTo>
                    <a:cubicBezTo>
                      <a:pt x="875" y="1215"/>
                      <a:pt x="907" y="1232"/>
                      <a:pt x="939" y="1232"/>
                    </a:cubicBezTo>
                    <a:cubicBezTo>
                      <a:pt x="1002" y="1232"/>
                      <a:pt x="1083" y="1184"/>
                      <a:pt x="1114" y="1120"/>
                    </a:cubicBezTo>
                    <a:cubicBezTo>
                      <a:pt x="1161" y="1024"/>
                      <a:pt x="1130" y="914"/>
                      <a:pt x="1034" y="865"/>
                    </a:cubicBezTo>
                    <a:lnTo>
                      <a:pt x="589" y="611"/>
                    </a:lnTo>
                    <a:lnTo>
                      <a:pt x="1034" y="373"/>
                    </a:lnTo>
                    <a:cubicBezTo>
                      <a:pt x="1130" y="309"/>
                      <a:pt x="1161" y="197"/>
                      <a:pt x="1114" y="101"/>
                    </a:cubicBezTo>
                    <a:cubicBezTo>
                      <a:pt x="1081" y="36"/>
                      <a:pt x="1010" y="0"/>
                      <a:pt x="9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1"/>
              <p:cNvSpPr/>
              <p:nvPr/>
            </p:nvSpPr>
            <p:spPr>
              <a:xfrm>
                <a:off x="7188412" y="2131679"/>
                <a:ext cx="53193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98" extrusionOk="0">
                    <a:moveTo>
                      <a:pt x="191" y="0"/>
                    </a:moveTo>
                    <a:cubicBezTo>
                      <a:pt x="96" y="0"/>
                      <a:pt x="0" y="96"/>
                      <a:pt x="0" y="207"/>
                    </a:cubicBezTo>
                    <a:cubicBezTo>
                      <a:pt x="0" y="302"/>
                      <a:pt x="96" y="398"/>
                      <a:pt x="191" y="398"/>
                    </a:cubicBezTo>
                    <a:lnTo>
                      <a:pt x="1861" y="398"/>
                    </a:lnTo>
                    <a:cubicBezTo>
                      <a:pt x="1974" y="398"/>
                      <a:pt x="2052" y="302"/>
                      <a:pt x="2052" y="207"/>
                    </a:cubicBezTo>
                    <a:cubicBezTo>
                      <a:pt x="2052" y="96"/>
                      <a:pt x="1974" y="0"/>
                      <a:pt x="18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1"/>
              <p:cNvSpPr/>
              <p:nvPr/>
            </p:nvSpPr>
            <p:spPr>
              <a:xfrm>
                <a:off x="7209425" y="2153366"/>
                <a:ext cx="3300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802" extrusionOk="0">
                    <a:moveTo>
                      <a:pt x="1050" y="0"/>
                    </a:moveTo>
                    <a:cubicBezTo>
                      <a:pt x="1018" y="0"/>
                      <a:pt x="985" y="8"/>
                      <a:pt x="955" y="23"/>
                    </a:cubicBezTo>
                    <a:lnTo>
                      <a:pt x="128" y="436"/>
                    </a:lnTo>
                    <a:cubicBezTo>
                      <a:pt x="32" y="484"/>
                      <a:pt x="0" y="596"/>
                      <a:pt x="49" y="691"/>
                    </a:cubicBezTo>
                    <a:cubicBezTo>
                      <a:pt x="80" y="770"/>
                      <a:pt x="144" y="802"/>
                      <a:pt x="223" y="802"/>
                    </a:cubicBezTo>
                    <a:cubicBezTo>
                      <a:pt x="240" y="802"/>
                      <a:pt x="271" y="802"/>
                      <a:pt x="303" y="787"/>
                    </a:cubicBezTo>
                    <a:lnTo>
                      <a:pt x="1131" y="373"/>
                    </a:lnTo>
                    <a:cubicBezTo>
                      <a:pt x="1226" y="324"/>
                      <a:pt x="1273" y="197"/>
                      <a:pt x="1226" y="102"/>
                    </a:cubicBezTo>
                    <a:cubicBezTo>
                      <a:pt x="1193" y="36"/>
                      <a:pt x="1122" y="0"/>
                      <a:pt x="10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1"/>
              <p:cNvSpPr/>
              <p:nvPr/>
            </p:nvSpPr>
            <p:spPr>
              <a:xfrm>
                <a:off x="7393309" y="2131679"/>
                <a:ext cx="52805" cy="1031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8" extrusionOk="0">
                    <a:moveTo>
                      <a:pt x="191" y="0"/>
                    </a:moveTo>
                    <a:cubicBezTo>
                      <a:pt x="81" y="0"/>
                      <a:pt x="0" y="96"/>
                      <a:pt x="0" y="207"/>
                    </a:cubicBezTo>
                    <a:cubicBezTo>
                      <a:pt x="0" y="302"/>
                      <a:pt x="81" y="398"/>
                      <a:pt x="191" y="398"/>
                    </a:cubicBezTo>
                    <a:lnTo>
                      <a:pt x="1846" y="398"/>
                    </a:lnTo>
                    <a:cubicBezTo>
                      <a:pt x="1958" y="398"/>
                      <a:pt x="2037" y="302"/>
                      <a:pt x="2037" y="207"/>
                    </a:cubicBezTo>
                    <a:cubicBezTo>
                      <a:pt x="2037" y="96"/>
                      <a:pt x="1958" y="0"/>
                      <a:pt x="18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1"/>
              <p:cNvSpPr/>
              <p:nvPr/>
            </p:nvSpPr>
            <p:spPr>
              <a:xfrm>
                <a:off x="7392480" y="2153366"/>
                <a:ext cx="33009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802" extrusionOk="0">
                    <a:moveTo>
                      <a:pt x="212" y="0"/>
                    </a:moveTo>
                    <a:cubicBezTo>
                      <a:pt x="145" y="0"/>
                      <a:pt x="81" y="36"/>
                      <a:pt x="49" y="102"/>
                    </a:cubicBezTo>
                    <a:cubicBezTo>
                      <a:pt x="1" y="197"/>
                      <a:pt x="32" y="324"/>
                      <a:pt x="128" y="373"/>
                    </a:cubicBezTo>
                    <a:lnTo>
                      <a:pt x="972" y="787"/>
                    </a:lnTo>
                    <a:cubicBezTo>
                      <a:pt x="987" y="802"/>
                      <a:pt x="1019" y="802"/>
                      <a:pt x="1051" y="802"/>
                    </a:cubicBezTo>
                    <a:cubicBezTo>
                      <a:pt x="1115" y="802"/>
                      <a:pt x="1195" y="770"/>
                      <a:pt x="1227" y="691"/>
                    </a:cubicBezTo>
                    <a:cubicBezTo>
                      <a:pt x="1274" y="596"/>
                      <a:pt x="1242" y="484"/>
                      <a:pt x="1131" y="436"/>
                    </a:cubicBezTo>
                    <a:lnTo>
                      <a:pt x="304" y="23"/>
                    </a:lnTo>
                    <a:cubicBezTo>
                      <a:pt x="274" y="8"/>
                      <a:pt x="243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09;p40">
            <a:extLst>
              <a:ext uri="{FF2B5EF4-FFF2-40B4-BE49-F238E27FC236}">
                <a16:creationId xmlns:a16="http://schemas.microsoft.com/office/drawing/2014/main" id="{0A59028A-7F7F-1D32-A1B9-A1AF1D208FD8}"/>
              </a:ext>
            </a:extLst>
          </p:cNvPr>
          <p:cNvSpPr txBox="1"/>
          <p:nvPr/>
        </p:nvSpPr>
        <p:spPr>
          <a:xfrm rot="10800000">
            <a:off x="2465144" y="-3343202"/>
            <a:ext cx="2092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NIPHA PREDICTION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3" name="Google Shape;512;p40">
            <a:extLst>
              <a:ext uri="{FF2B5EF4-FFF2-40B4-BE49-F238E27FC236}">
                <a16:creationId xmlns:a16="http://schemas.microsoft.com/office/drawing/2014/main" id="{6B92A278-52CE-518B-545F-C3B58893C5D0}"/>
              </a:ext>
            </a:extLst>
          </p:cNvPr>
          <p:cNvSpPr txBox="1"/>
          <p:nvPr/>
        </p:nvSpPr>
        <p:spPr>
          <a:xfrm rot="10800000">
            <a:off x="771044" y="-2252152"/>
            <a:ext cx="2092800" cy="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SOFT COMPUTING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(used in creating a Model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4" name="Google Shape;510;p40">
            <a:extLst>
              <a:ext uri="{FF2B5EF4-FFF2-40B4-BE49-F238E27FC236}">
                <a16:creationId xmlns:a16="http://schemas.microsoft.com/office/drawing/2014/main" id="{DC7A6CF0-9CB2-8594-980A-6C583D9942DC}"/>
              </a:ext>
            </a:extLst>
          </p:cNvPr>
          <p:cNvSpPr txBox="1"/>
          <p:nvPr/>
        </p:nvSpPr>
        <p:spPr>
          <a:xfrm rot="10800000">
            <a:off x="4326668" y="-2252228"/>
            <a:ext cx="2168075" cy="7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Web Technology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(used in developing an APP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" name="Google Shape;517;p40">
            <a:extLst>
              <a:ext uri="{FF2B5EF4-FFF2-40B4-BE49-F238E27FC236}">
                <a16:creationId xmlns:a16="http://schemas.microsoft.com/office/drawing/2014/main" id="{5E75B344-54A6-6E15-B74B-8EE32AE78DBA}"/>
              </a:ext>
            </a:extLst>
          </p:cNvPr>
          <p:cNvSpPr txBox="1"/>
          <p:nvPr/>
        </p:nvSpPr>
        <p:spPr>
          <a:xfrm rot="10800000">
            <a:off x="5479394" y="-1086964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JAVA/KOTLIN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" name="Google Shape;519;p40">
            <a:extLst>
              <a:ext uri="{FF2B5EF4-FFF2-40B4-BE49-F238E27FC236}">
                <a16:creationId xmlns:a16="http://schemas.microsoft.com/office/drawing/2014/main" id="{725F4E2F-9D1A-1A56-16C4-9C762E21252B}"/>
              </a:ext>
            </a:extLst>
          </p:cNvPr>
          <p:cNvSpPr txBox="1"/>
          <p:nvPr/>
        </p:nvSpPr>
        <p:spPr>
          <a:xfrm rot="10800000">
            <a:off x="3788894" y="-1086964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XML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" name="Google Shape;513;p40">
            <a:extLst>
              <a:ext uri="{FF2B5EF4-FFF2-40B4-BE49-F238E27FC236}">
                <a16:creationId xmlns:a16="http://schemas.microsoft.com/office/drawing/2014/main" id="{36F2523B-1F0F-2DED-E10A-7577A4A1614E}"/>
              </a:ext>
            </a:extLst>
          </p:cNvPr>
          <p:cNvSpPr txBox="1"/>
          <p:nvPr/>
        </p:nvSpPr>
        <p:spPr>
          <a:xfrm rot="10800000">
            <a:off x="1645919" y="-1086965"/>
            <a:ext cx="1819050" cy="58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ARTIFICIAL NEURAL NETWORK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8" name="Google Shape;515;p40">
            <a:extLst>
              <a:ext uri="{FF2B5EF4-FFF2-40B4-BE49-F238E27FC236}">
                <a16:creationId xmlns:a16="http://schemas.microsoft.com/office/drawing/2014/main" id="{0D9C9724-1B65-5CC7-5785-2B5E8878AC53}"/>
              </a:ext>
            </a:extLst>
          </p:cNvPr>
          <p:cNvSpPr txBox="1"/>
          <p:nvPr/>
        </p:nvSpPr>
        <p:spPr>
          <a:xfrm rot="10800000">
            <a:off x="248294" y="-1086964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MACHINE LEARNING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/>
      <p:bldP spid="526" grpId="0"/>
      <p:bldP spid="528" grpId="0"/>
      <p:bldP spid="530" grpId="0"/>
      <p:bldP spid="5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31125" y="2101425"/>
            <a:ext cx="1762100" cy="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50" y="2101425"/>
            <a:ext cx="1762100" cy="8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1589169" y="537840"/>
            <a:ext cx="562981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WHY DO WE CHOOSE THIS PROJECT?</a:t>
            </a:r>
            <a:endParaRPr dirty="0">
              <a:solidFill>
                <a:srgbClr val="FFFF00"/>
              </a:solidFill>
            </a:endParaRPr>
          </a:p>
        </p:txBody>
      </p:sp>
      <p:cxnSp>
        <p:nvCxnSpPr>
          <p:cNvPr id="508" name="Google Shape;508;p40"/>
          <p:cNvCxnSpPr>
            <a:cxnSpLocks/>
            <a:stCxn id="509" idx="2"/>
            <a:endCxn id="510" idx="0"/>
          </p:cNvCxnSpPr>
          <p:nvPr/>
        </p:nvCxnSpPr>
        <p:spPr>
          <a:xfrm rot="16200000" flipH="1">
            <a:off x="5047944" y="1039531"/>
            <a:ext cx="704574" cy="18991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40"/>
          <p:cNvCxnSpPr>
            <a:cxnSpLocks/>
            <a:stCxn id="512" idx="2"/>
            <a:endCxn id="513" idx="0"/>
          </p:cNvCxnSpPr>
          <p:nvPr/>
        </p:nvCxnSpPr>
        <p:spPr>
          <a:xfrm rot="16200000" flipH="1">
            <a:off x="2976207" y="2988318"/>
            <a:ext cx="298687" cy="738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>
            <a:cxnSpLocks/>
            <a:stCxn id="515" idx="0"/>
            <a:endCxn id="512" idx="2"/>
          </p:cNvCxnSpPr>
          <p:nvPr/>
        </p:nvCxnSpPr>
        <p:spPr>
          <a:xfrm rot="5400000" flipH="1" flipV="1">
            <a:off x="2207156" y="2957269"/>
            <a:ext cx="298688" cy="80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0"/>
          <p:cNvCxnSpPr>
            <a:cxnSpLocks/>
            <a:stCxn id="510" idx="2"/>
            <a:endCxn id="517" idx="0"/>
          </p:cNvCxnSpPr>
          <p:nvPr/>
        </p:nvCxnSpPr>
        <p:spPr>
          <a:xfrm rot="16200000" flipH="1">
            <a:off x="6575444" y="2894556"/>
            <a:ext cx="386475" cy="83773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>
            <a:cxnSpLocks/>
            <a:stCxn id="519" idx="0"/>
            <a:endCxn id="510" idx="2"/>
          </p:cNvCxnSpPr>
          <p:nvPr/>
        </p:nvCxnSpPr>
        <p:spPr>
          <a:xfrm rot="5400000" flipH="1" flipV="1">
            <a:off x="5730194" y="2887045"/>
            <a:ext cx="386475" cy="8527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40"/>
          <p:cNvCxnSpPr>
            <a:cxnSpLocks/>
            <a:stCxn id="512" idx="0"/>
            <a:endCxn id="509" idx="2"/>
          </p:cNvCxnSpPr>
          <p:nvPr/>
        </p:nvCxnSpPr>
        <p:spPr>
          <a:xfrm rot="5400000" flipH="1" flipV="1">
            <a:off x="3251275" y="1142100"/>
            <a:ext cx="704650" cy="16941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p40"/>
          <p:cNvSpPr txBox="1"/>
          <p:nvPr/>
        </p:nvSpPr>
        <p:spPr>
          <a:xfrm>
            <a:off x="3404250" y="1250425"/>
            <a:ext cx="2092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NIPHA PREDICTION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1710150" y="2341475"/>
            <a:ext cx="2092800" cy="8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SOFT COMPUTING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(used in creating a Model)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5265774" y="2341399"/>
            <a:ext cx="2168075" cy="7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Web Technology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rPr>
              <a:t>(used in developing an APP)</a:t>
            </a:r>
            <a:endParaRPr sz="1800" b="1" dirty="0">
              <a:solidFill>
                <a:schemeClr val="lt1"/>
              </a:solidFill>
              <a:latin typeface="Notable"/>
              <a:ea typeface="Notable"/>
              <a:cs typeface="Notable"/>
              <a:sym typeface="Notable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>
            <a:off x="64185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JAVA/KOTLIN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47280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XML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2585025" y="3506662"/>
            <a:ext cx="1819050" cy="58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ARTIFICIAL NEURAL NETWORK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15" name="Google Shape;515;p40"/>
          <p:cNvSpPr txBox="1"/>
          <p:nvPr/>
        </p:nvSpPr>
        <p:spPr>
          <a:xfrm>
            <a:off x="11874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MACHINE LEARNING</a:t>
            </a:r>
            <a:endParaRPr sz="1600" b="1" dirty="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14" name="Google Shape;357;p34">
            <a:extLst>
              <a:ext uri="{FF2B5EF4-FFF2-40B4-BE49-F238E27FC236}">
                <a16:creationId xmlns:a16="http://schemas.microsoft.com/office/drawing/2014/main" id="{A7DB151B-CDFF-0BDA-C495-F999562EF3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56793">
            <a:off x="15430446" y="2415792"/>
            <a:ext cx="836324" cy="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61;p34">
            <a:extLst>
              <a:ext uri="{FF2B5EF4-FFF2-40B4-BE49-F238E27FC236}">
                <a16:creationId xmlns:a16="http://schemas.microsoft.com/office/drawing/2014/main" id="{8E633AA1-CABC-5FB3-7D4F-E6BB0D4E39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56793">
            <a:off x="12818274" y="560447"/>
            <a:ext cx="82680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2;p34">
            <a:extLst>
              <a:ext uri="{FF2B5EF4-FFF2-40B4-BE49-F238E27FC236}">
                <a16:creationId xmlns:a16="http://schemas.microsoft.com/office/drawing/2014/main" id="{E406A3B7-0375-9EEA-A72A-837F0DB46A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656794">
            <a:off x="15438331" y="555722"/>
            <a:ext cx="836324" cy="830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64;p34">
            <a:extLst>
              <a:ext uri="{FF2B5EF4-FFF2-40B4-BE49-F238E27FC236}">
                <a16:creationId xmlns:a16="http://schemas.microsoft.com/office/drawing/2014/main" id="{BCAB789B-C955-E512-000E-4AD154E30E96}"/>
              </a:ext>
            </a:extLst>
          </p:cNvPr>
          <p:cNvSpPr txBox="1">
            <a:spLocks/>
          </p:cNvSpPr>
          <p:nvPr/>
        </p:nvSpPr>
        <p:spPr>
          <a:xfrm rot="14356793">
            <a:off x="10245000" y="7732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22" name="Google Shape;366;p34">
            <a:extLst>
              <a:ext uri="{FF2B5EF4-FFF2-40B4-BE49-F238E27FC236}">
                <a16:creationId xmlns:a16="http://schemas.microsoft.com/office/drawing/2014/main" id="{C38A3546-C185-9223-410F-3C57282EEDE5}"/>
              </a:ext>
            </a:extLst>
          </p:cNvPr>
          <p:cNvSpPr txBox="1">
            <a:spLocks/>
          </p:cNvSpPr>
          <p:nvPr/>
        </p:nvSpPr>
        <p:spPr>
          <a:xfrm rot="14356793">
            <a:off x="12881191" y="1591570"/>
            <a:ext cx="1111409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AI/ML</a:t>
            </a:r>
            <a:endParaRPr lang="en-US" b="1" dirty="0"/>
          </a:p>
        </p:txBody>
      </p:sp>
      <p:sp>
        <p:nvSpPr>
          <p:cNvPr id="23" name="Google Shape;367;p34">
            <a:extLst>
              <a:ext uri="{FF2B5EF4-FFF2-40B4-BE49-F238E27FC236}">
                <a16:creationId xmlns:a16="http://schemas.microsoft.com/office/drawing/2014/main" id="{24EF47A6-343F-E475-2402-ECA59F11CB14}"/>
              </a:ext>
            </a:extLst>
          </p:cNvPr>
          <p:cNvSpPr txBox="1">
            <a:spLocks/>
          </p:cNvSpPr>
          <p:nvPr/>
        </p:nvSpPr>
        <p:spPr>
          <a:xfrm rot="14356793">
            <a:off x="12881191" y="7732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sp>
        <p:nvSpPr>
          <p:cNvPr id="25" name="Google Shape;370;p34">
            <a:extLst>
              <a:ext uri="{FF2B5EF4-FFF2-40B4-BE49-F238E27FC236}">
                <a16:creationId xmlns:a16="http://schemas.microsoft.com/office/drawing/2014/main" id="{2D68EBC5-CB38-7866-268C-7515F81C154D}"/>
              </a:ext>
            </a:extLst>
          </p:cNvPr>
          <p:cNvSpPr txBox="1">
            <a:spLocks/>
          </p:cNvSpPr>
          <p:nvPr/>
        </p:nvSpPr>
        <p:spPr>
          <a:xfrm rot="14356793">
            <a:off x="10245000" y="26388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7" name="Google Shape;373;p34">
            <a:extLst>
              <a:ext uri="{FF2B5EF4-FFF2-40B4-BE49-F238E27FC236}">
                <a16:creationId xmlns:a16="http://schemas.microsoft.com/office/drawing/2014/main" id="{C4C9CF69-B980-BC39-1075-037BFEF4F91D}"/>
              </a:ext>
            </a:extLst>
          </p:cNvPr>
          <p:cNvSpPr txBox="1">
            <a:spLocks/>
          </p:cNvSpPr>
          <p:nvPr/>
        </p:nvSpPr>
        <p:spPr>
          <a:xfrm rot="14356793">
            <a:off x="12881191" y="26388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8" name="Google Shape;375;p34">
            <a:extLst>
              <a:ext uri="{FF2B5EF4-FFF2-40B4-BE49-F238E27FC236}">
                <a16:creationId xmlns:a16="http://schemas.microsoft.com/office/drawing/2014/main" id="{2EB9879C-FAE5-A728-2019-C6AD0425A90E}"/>
              </a:ext>
            </a:extLst>
          </p:cNvPr>
          <p:cNvSpPr txBox="1">
            <a:spLocks/>
          </p:cNvSpPr>
          <p:nvPr/>
        </p:nvSpPr>
        <p:spPr>
          <a:xfrm rot="14356793">
            <a:off x="10245000" y="-549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TOOLS &amp; TECHNOLOGY USED </a:t>
            </a:r>
            <a:endParaRPr lang="en-US" dirty="0"/>
          </a:p>
        </p:txBody>
      </p:sp>
      <p:sp>
        <p:nvSpPr>
          <p:cNvPr id="29" name="Google Shape;376;p34">
            <a:extLst>
              <a:ext uri="{FF2B5EF4-FFF2-40B4-BE49-F238E27FC236}">
                <a16:creationId xmlns:a16="http://schemas.microsoft.com/office/drawing/2014/main" id="{CBDCA4F1-CC5A-A62F-2F48-CC19B7A002C2}"/>
              </a:ext>
            </a:extLst>
          </p:cNvPr>
          <p:cNvSpPr txBox="1">
            <a:spLocks/>
          </p:cNvSpPr>
          <p:nvPr/>
        </p:nvSpPr>
        <p:spPr>
          <a:xfrm rot="14356793">
            <a:off x="15152066" y="1591570"/>
            <a:ext cx="222940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JAVA/KOTLIN</a:t>
            </a:r>
            <a:endParaRPr lang="en-US" b="1" dirty="0"/>
          </a:p>
        </p:txBody>
      </p:sp>
      <p:sp>
        <p:nvSpPr>
          <p:cNvPr id="30" name="Google Shape;377;p34">
            <a:extLst>
              <a:ext uri="{FF2B5EF4-FFF2-40B4-BE49-F238E27FC236}">
                <a16:creationId xmlns:a16="http://schemas.microsoft.com/office/drawing/2014/main" id="{E66B615B-3C4C-848D-0CC5-13BC0C1F4491}"/>
              </a:ext>
            </a:extLst>
          </p:cNvPr>
          <p:cNvSpPr txBox="1">
            <a:spLocks/>
          </p:cNvSpPr>
          <p:nvPr/>
        </p:nvSpPr>
        <p:spPr>
          <a:xfrm rot="14356793">
            <a:off x="15517659" y="7732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1" name="Google Shape;379;p34">
            <a:extLst>
              <a:ext uri="{FF2B5EF4-FFF2-40B4-BE49-F238E27FC236}">
                <a16:creationId xmlns:a16="http://schemas.microsoft.com/office/drawing/2014/main" id="{504B8E12-66CB-9A58-8D68-A11BAF164ABC}"/>
              </a:ext>
            </a:extLst>
          </p:cNvPr>
          <p:cNvSpPr txBox="1">
            <a:spLocks/>
          </p:cNvSpPr>
          <p:nvPr/>
        </p:nvSpPr>
        <p:spPr>
          <a:xfrm rot="14356793">
            <a:off x="15281353" y="3288761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PYCHARM</a:t>
            </a:r>
            <a:endParaRPr lang="en-US" b="1" dirty="0"/>
          </a:p>
        </p:txBody>
      </p:sp>
      <p:sp>
        <p:nvSpPr>
          <p:cNvPr id="480" name="Google Shape;380;p34">
            <a:extLst>
              <a:ext uri="{FF2B5EF4-FFF2-40B4-BE49-F238E27FC236}">
                <a16:creationId xmlns:a16="http://schemas.microsoft.com/office/drawing/2014/main" id="{E1814C13-897F-3D17-B10C-2308C534D7F4}"/>
              </a:ext>
            </a:extLst>
          </p:cNvPr>
          <p:cNvSpPr txBox="1">
            <a:spLocks/>
          </p:cNvSpPr>
          <p:nvPr/>
        </p:nvSpPr>
        <p:spPr>
          <a:xfrm rot="14356793">
            <a:off x="15517659" y="2638848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81" name="Google Shape;358;p34">
            <a:extLst>
              <a:ext uri="{FF2B5EF4-FFF2-40B4-BE49-F238E27FC236}">
                <a16:creationId xmlns:a16="http://schemas.microsoft.com/office/drawing/2014/main" id="{1FC8B266-39FA-F2BD-E6EA-6707B5625A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356793">
            <a:off x="-2301663" y="2503967"/>
            <a:ext cx="82680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359;p34">
            <a:extLst>
              <a:ext uri="{FF2B5EF4-FFF2-40B4-BE49-F238E27FC236}">
                <a16:creationId xmlns:a16="http://schemas.microsoft.com/office/drawing/2014/main" id="{C5281CCC-74B0-3CFA-6958-83659706B3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56794">
            <a:off x="-4942609" y="2521978"/>
            <a:ext cx="836324" cy="83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360;p34">
            <a:extLst>
              <a:ext uri="{FF2B5EF4-FFF2-40B4-BE49-F238E27FC236}">
                <a16:creationId xmlns:a16="http://schemas.microsoft.com/office/drawing/2014/main" id="{FA7BDC65-6F65-16D0-D410-00953AA0A7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356793">
            <a:off x="-4946090" y="656222"/>
            <a:ext cx="836324" cy="8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363;p34">
            <a:extLst>
              <a:ext uri="{FF2B5EF4-FFF2-40B4-BE49-F238E27FC236}">
                <a16:creationId xmlns:a16="http://schemas.microsoft.com/office/drawing/2014/main" id="{DB20B5CC-4666-D11C-AFC0-82D239E8004F}"/>
              </a:ext>
            </a:extLst>
          </p:cNvPr>
          <p:cNvSpPr txBox="1">
            <a:spLocks/>
          </p:cNvSpPr>
          <p:nvPr/>
        </p:nvSpPr>
        <p:spPr>
          <a:xfrm rot="14356793">
            <a:off x="-4946090" y="1651325"/>
            <a:ext cx="1018420" cy="2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 dirty="0"/>
              <a:t>PYTHON</a:t>
            </a:r>
          </a:p>
        </p:txBody>
      </p:sp>
      <p:sp>
        <p:nvSpPr>
          <p:cNvPr id="485" name="Google Shape;369;p34">
            <a:extLst>
              <a:ext uri="{FF2B5EF4-FFF2-40B4-BE49-F238E27FC236}">
                <a16:creationId xmlns:a16="http://schemas.microsoft.com/office/drawing/2014/main" id="{1DBADAD5-77CE-7F1A-57F9-5BE4EAACF4E7}"/>
              </a:ext>
            </a:extLst>
          </p:cNvPr>
          <p:cNvSpPr txBox="1">
            <a:spLocks/>
          </p:cNvSpPr>
          <p:nvPr/>
        </p:nvSpPr>
        <p:spPr>
          <a:xfrm rot="14356793">
            <a:off x="-5289133" y="3415841"/>
            <a:ext cx="1901869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ANDROID STUDIO</a:t>
            </a:r>
          </a:p>
        </p:txBody>
      </p:sp>
      <p:sp>
        <p:nvSpPr>
          <p:cNvPr id="486" name="Google Shape;372;p34">
            <a:extLst>
              <a:ext uri="{FF2B5EF4-FFF2-40B4-BE49-F238E27FC236}">
                <a16:creationId xmlns:a16="http://schemas.microsoft.com/office/drawing/2014/main" id="{2CF89339-D05A-AA7F-B213-776B0FD866B7}"/>
              </a:ext>
            </a:extLst>
          </p:cNvPr>
          <p:cNvSpPr txBox="1">
            <a:spLocks/>
          </p:cNvSpPr>
          <p:nvPr/>
        </p:nvSpPr>
        <p:spPr>
          <a:xfrm rot="14356793">
            <a:off x="-2886675" y="3415841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JUPYTER NOTEBOOK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1235484" y="1636350"/>
            <a:ext cx="6392135" cy="18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file"/>
              </a:rPr>
              <a:t>NIPAH PREDICTION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nfluenza">
                <a:extLst>
                  <a:ext uri="{FF2B5EF4-FFF2-40B4-BE49-F238E27FC236}">
                    <a16:creationId xmlns:a16="http://schemas.microsoft.com/office/drawing/2014/main" id="{DCFAD606-32C0-7655-856E-5945AE3061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858998" y="1074280"/>
              <a:ext cx="2196132" cy="221514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96132" cy="2215145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4070" ay="-1176840" az="-389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45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nfluenza">
                <a:extLst>
                  <a:ext uri="{FF2B5EF4-FFF2-40B4-BE49-F238E27FC236}">
                    <a16:creationId xmlns:a16="http://schemas.microsoft.com/office/drawing/2014/main" id="{DCFAD606-32C0-7655-856E-5945AE306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58998" y="1074280"/>
                <a:ext cx="2196132" cy="221514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386;p35">
            <a:extLst>
              <a:ext uri="{FF2B5EF4-FFF2-40B4-BE49-F238E27FC236}">
                <a16:creationId xmlns:a16="http://schemas.microsoft.com/office/drawing/2014/main" id="{959BFB80-1F2B-3B5C-ED4C-F81A32BCC9B6}"/>
              </a:ext>
            </a:extLst>
          </p:cNvPr>
          <p:cNvSpPr txBox="1">
            <a:spLocks/>
          </p:cNvSpPr>
          <p:nvPr/>
        </p:nvSpPr>
        <p:spPr>
          <a:xfrm>
            <a:off x="11477919" y="851390"/>
            <a:ext cx="356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/>
              <a:t>WHAT IS NIPAH ?</a:t>
            </a:r>
            <a:endParaRPr lang="en-US" dirty="0"/>
          </a:p>
        </p:txBody>
      </p:sp>
      <p:sp>
        <p:nvSpPr>
          <p:cNvPr id="6" name="Google Shape;387;p35">
            <a:extLst>
              <a:ext uri="{FF2B5EF4-FFF2-40B4-BE49-F238E27FC236}">
                <a16:creationId xmlns:a16="http://schemas.microsoft.com/office/drawing/2014/main" id="{EC5A9A67-3A00-FF6E-6A73-6CD218E25FC6}"/>
              </a:ext>
            </a:extLst>
          </p:cNvPr>
          <p:cNvSpPr txBox="1">
            <a:spLocks/>
          </p:cNvSpPr>
          <p:nvPr/>
        </p:nvSpPr>
        <p:spPr>
          <a:xfrm>
            <a:off x="11046738" y="1566275"/>
            <a:ext cx="4454944" cy="2585089"/>
          </a:xfrm>
          <a:prstGeom prst="rect">
            <a:avLst/>
          </a:prstGeom>
          <a:noFill/>
          <a:ln w="76200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■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">
              <a:buFont typeface="Darker Grotesque"/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Nipah virus is a 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zoonotic virus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that can be transmitted from animals to humans. </a:t>
            </a:r>
            <a:r>
              <a:rPr lang="en-US" dirty="0">
                <a:latin typeface="-apple-system"/>
                <a:hlinkClick r:id="rId6"/>
              </a:rPr>
              <a:t>It was first identified in 1999 during an outbreak among pig farmers in Malaysia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. 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There is no treatment or vaccine available for either people or animals. </a:t>
            </a:r>
          </a:p>
          <a:p>
            <a:pPr marL="0" indent="0" algn="just">
              <a:buFont typeface="Darker Grotesque"/>
              <a:buNone/>
            </a:pPr>
            <a:r>
              <a:rPr lang="en-US" dirty="0">
                <a:latin typeface="-apple-system"/>
              </a:rPr>
              <a:t>In September 2023, India reported a Nipah virus outbreak in Kerala.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dirty="0">
                <a:latin typeface="-apple-system"/>
                <a:hlinkClick r:id="rId7"/>
              </a:rPr>
              <a:t>The Ministry of Health and Family Welfare, Government of India implemented public health response measures to contain the outbreak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6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05446" y="2915744"/>
            <a:ext cx="836324" cy="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161" y="2902463"/>
            <a:ext cx="82680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99">
            <a:off x="639215" y="2920474"/>
            <a:ext cx="836324" cy="83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34" y="1054718"/>
            <a:ext cx="836324" cy="8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293274" y="1060399"/>
            <a:ext cx="826801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00001">
            <a:off x="5913331" y="1055674"/>
            <a:ext cx="836324" cy="8302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635734" y="2049821"/>
            <a:ext cx="1018420" cy="269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PYTHON</a:t>
            </a:r>
            <a:endParaRPr b="1" dirty="0"/>
          </a:p>
        </p:txBody>
      </p:sp>
      <p:sp>
        <p:nvSpPr>
          <p:cNvPr id="364" name="Google Shape;364;p34"/>
          <p:cNvSpPr txBox="1">
            <a:spLocks noGrp="1"/>
          </p:cNvSpPr>
          <p:nvPr>
            <p:ph type="title" idx="2"/>
          </p:nvPr>
        </p:nvSpPr>
        <p:spPr>
          <a:xfrm>
            <a:off x="720000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title" idx="3"/>
          </p:nvPr>
        </p:nvSpPr>
        <p:spPr>
          <a:xfrm>
            <a:off x="3356191" y="2091522"/>
            <a:ext cx="1111409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AI/ML</a:t>
            </a:r>
            <a:endParaRPr b="1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title" idx="4"/>
          </p:nvPr>
        </p:nvSpPr>
        <p:spPr>
          <a:xfrm>
            <a:off x="3356191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9" name="Google Shape;369;p34"/>
          <p:cNvSpPr txBox="1">
            <a:spLocks noGrp="1"/>
          </p:cNvSpPr>
          <p:nvPr>
            <p:ph type="title" idx="6"/>
          </p:nvPr>
        </p:nvSpPr>
        <p:spPr>
          <a:xfrm>
            <a:off x="292691" y="3814337"/>
            <a:ext cx="1901869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ANDROID STUDIO</a:t>
            </a:r>
            <a:endParaRPr b="1"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title" idx="7"/>
          </p:nvPr>
        </p:nvSpPr>
        <p:spPr>
          <a:xfrm>
            <a:off x="720000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 idx="9"/>
          </p:nvPr>
        </p:nvSpPr>
        <p:spPr>
          <a:xfrm>
            <a:off x="2695149" y="3814337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JUPYTER NOTEBOOK</a:t>
            </a:r>
            <a:endParaRPr b="1"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title" idx="13"/>
          </p:nvPr>
        </p:nvSpPr>
        <p:spPr>
          <a:xfrm>
            <a:off x="3356191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&amp; TECHNOLOGY USED </a:t>
            </a:r>
            <a:endParaRPr dirty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title" idx="16"/>
          </p:nvPr>
        </p:nvSpPr>
        <p:spPr>
          <a:xfrm>
            <a:off x="5627066" y="2091522"/>
            <a:ext cx="2229407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JAVA/KOTLIN</a:t>
            </a:r>
            <a:endParaRPr b="1" dirty="0"/>
          </a:p>
        </p:txBody>
      </p:sp>
      <p:sp>
        <p:nvSpPr>
          <p:cNvPr id="377" name="Google Shape;377;p34"/>
          <p:cNvSpPr txBox="1">
            <a:spLocks noGrp="1"/>
          </p:cNvSpPr>
          <p:nvPr>
            <p:ph type="title" idx="17"/>
          </p:nvPr>
        </p:nvSpPr>
        <p:spPr>
          <a:xfrm>
            <a:off x="5992659" y="12732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title" idx="19"/>
          </p:nvPr>
        </p:nvSpPr>
        <p:spPr>
          <a:xfrm>
            <a:off x="5756353" y="3788713"/>
            <a:ext cx="2168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PYCHARM</a:t>
            </a:r>
            <a:endParaRPr b="1"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 idx="20"/>
          </p:nvPr>
        </p:nvSpPr>
        <p:spPr>
          <a:xfrm>
            <a:off x="5992659" y="3138800"/>
            <a:ext cx="1327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63A54-03D3-0317-3502-9E4778A23C24}"/>
              </a:ext>
            </a:extLst>
          </p:cNvPr>
          <p:cNvSpPr txBox="1"/>
          <p:nvPr/>
        </p:nvSpPr>
        <p:spPr>
          <a:xfrm>
            <a:off x="-2344619" y="-1279730"/>
            <a:ext cx="288621" cy="604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dirty="0">
                <a:solidFill>
                  <a:schemeClr val="bg1"/>
                </a:solidFill>
                <a:effectLst/>
                <a:latin typeface="Notable"/>
              </a:rPr>
              <a:t>The objective of this project is to develop a machine learning model that can predict the probability of Nipah virus infection in individuals based on their demographic and clinical data. The model will be trained on a dataset of confirmed Nipah virus cases and healthy controls, and will be evaluated using cross-validation techniques.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Notabl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bg1"/>
              </a:solidFill>
              <a:latin typeface="Notabl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3292512" y="328894"/>
            <a:ext cx="225484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solidFill>
                  <a:schemeClr val="bg1">
                    <a:lumMod val="95000"/>
                  </a:schemeClr>
                </a:solidFill>
              </a:rPr>
              <a:t>OBJECTIVE </a:t>
            </a:r>
            <a:endParaRPr sz="32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2" name="Google Shape;352;p33"/>
          <p:cNvSpPr txBox="1">
            <a:spLocks noGrp="1"/>
          </p:cNvSpPr>
          <p:nvPr>
            <p:ph type="body" idx="1"/>
          </p:nvPr>
        </p:nvSpPr>
        <p:spPr>
          <a:xfrm>
            <a:off x="1292688" y="1212797"/>
            <a:ext cx="6558624" cy="2932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Notable"/>
              </a:rPr>
              <a:t>The objective of this project is to develop a machine learning model that can predict the probability of Nipah virus infection in individuals based on their demographic and clinical data. The model will be trained on a dataset of confirmed Nipah virus cases and healthy controls, and will be evaluated using cross-validation techniques.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dirty="0">
              <a:solidFill>
                <a:schemeClr val="bg1"/>
              </a:solidFill>
              <a:effectLst/>
              <a:latin typeface="Notabl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bg1"/>
              </a:solidFill>
              <a:latin typeface="Notable"/>
            </a:endParaRPr>
          </a:p>
        </p:txBody>
      </p:sp>
      <p:sp>
        <p:nvSpPr>
          <p:cNvPr id="2" name="Google Shape;352;p33">
            <a:extLst>
              <a:ext uri="{FF2B5EF4-FFF2-40B4-BE49-F238E27FC236}">
                <a16:creationId xmlns:a16="http://schemas.microsoft.com/office/drawing/2014/main" id="{3F488066-15B5-FD70-D158-FB6D272C87E8}"/>
              </a:ext>
            </a:extLst>
          </p:cNvPr>
          <p:cNvSpPr txBox="1">
            <a:spLocks/>
          </p:cNvSpPr>
          <p:nvPr/>
        </p:nvSpPr>
        <p:spPr>
          <a:xfrm>
            <a:off x="-7314864" y="328895"/>
            <a:ext cx="3581064" cy="27191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AutoNum type="arabicPeriod"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alpha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roman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arabi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alpha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roman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arabi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alpha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AutoNum type="romanLcPeriod"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Font typeface="+mj-lt"/>
              <a:buAutoNum type="arabicPeriod"/>
            </a:pPr>
            <a:endParaRPr lang="en-US" sz="1800" b="1" dirty="0">
              <a:solidFill>
                <a:schemeClr val="bg1">
                  <a:lumMod val="95000"/>
                </a:schemeClr>
              </a:solidFill>
              <a:latin typeface="Notable"/>
            </a:endParaRP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Data collection: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Collect demographic and clinical data from confirmed Nipah virus cases and healthy controls.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Data preprocessing: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Clean and preprocess the data to remove missing values, outliers, and other errors.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Feature engineering: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Extract relevant features from the data that can be used to predict Nipah virus infection.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Model selection: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Select an appropriate machine learning algorithm for the task.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Model training: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Train the selected model on the preprocessed data.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Model evaluation: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Evaluate the performance of the model using cross-validation techniques.</a:t>
            </a:r>
          </a:p>
          <a:p>
            <a:pPr>
              <a:buFont typeface="+mj-lt"/>
              <a:buAutoNum type="arabicPeriod"/>
            </a:pPr>
            <a:r>
              <a:rPr lang="en-US" sz="1800" b="1" dirty="0">
                <a:solidFill>
                  <a:srgbClr val="92D050"/>
                </a:solidFill>
                <a:latin typeface="Notable"/>
              </a:rPr>
              <a:t>Model deployment: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Notable"/>
              </a:rPr>
              <a:t>Deploy the trained model to a web application or other platform for use by healthcare professionals.</a:t>
            </a:r>
          </a:p>
          <a:p>
            <a:pPr marL="0" indent="0" algn="just">
              <a:buFont typeface="Darker Grotesque"/>
              <a:buNone/>
            </a:pPr>
            <a:endParaRPr lang="en-US" sz="1800" b="1" dirty="0">
              <a:solidFill>
                <a:schemeClr val="bg1">
                  <a:lumMod val="95000"/>
                </a:schemeClr>
              </a:solidFill>
              <a:latin typeface="Notable"/>
            </a:endParaRPr>
          </a:p>
          <a:p>
            <a:pPr marL="0" indent="0" algn="just">
              <a:buFont typeface="Darker Grotesque"/>
              <a:buNone/>
            </a:pPr>
            <a:endParaRPr lang="en-US" sz="1800" b="1" dirty="0">
              <a:solidFill>
                <a:schemeClr val="bg1">
                  <a:lumMod val="95000"/>
                </a:schemeClr>
              </a:solidFill>
              <a:latin typeface="Notabl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Influenza">
                <a:extLst>
                  <a:ext uri="{FF2B5EF4-FFF2-40B4-BE49-F238E27FC236}">
                    <a16:creationId xmlns:a16="http://schemas.microsoft.com/office/drawing/2014/main" id="{37692007-419B-2A85-17B2-D42D472C99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0621743"/>
                  </p:ext>
                </p:extLst>
              </p:nvPr>
            </p:nvGraphicFramePr>
            <p:xfrm>
              <a:off x="3473933" y="1464175"/>
              <a:ext cx="2196133" cy="22151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96133" cy="2215148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5056156" ay="-81435" az="7969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45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Influenza">
                <a:extLst>
                  <a:ext uri="{FF2B5EF4-FFF2-40B4-BE49-F238E27FC236}">
                    <a16:creationId xmlns:a16="http://schemas.microsoft.com/office/drawing/2014/main" id="{37692007-419B-2A85-17B2-D42D472C99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3933" y="1464175"/>
                <a:ext cx="2196133" cy="2215148"/>
              </a:xfrm>
              <a:prstGeom prst="rect">
                <a:avLst/>
              </a:prstGeom>
            </p:spPr>
          </p:pic>
        </mc:Fallback>
      </mc:AlternateContent>
      <p:sp>
        <p:nvSpPr>
          <p:cNvPr id="352" name="Google Shape;352;p33"/>
          <p:cNvSpPr txBox="1">
            <a:spLocks noGrp="1"/>
          </p:cNvSpPr>
          <p:nvPr>
            <p:ph type="body" idx="1"/>
          </p:nvPr>
        </p:nvSpPr>
        <p:spPr>
          <a:xfrm>
            <a:off x="884256" y="664157"/>
            <a:ext cx="7851312" cy="4284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endParaRPr lang="en-US" sz="1800" b="1" i="0" dirty="0">
              <a:solidFill>
                <a:schemeClr val="bg1">
                  <a:lumMod val="95000"/>
                </a:schemeClr>
              </a:solidFill>
              <a:effectLst/>
              <a:latin typeface="Notable"/>
            </a:endParaRP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Data collection: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Collect demographic and clinical data from confirmed Nipah virus cases and healthy controls.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Data preprocessing: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Clean and preprocess the data to remove missing values, outliers, and other errors.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Feature engineering: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Extract relevant features from the data that can be used to predict Nipah virus infection.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Model selection: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Select an appropriate machine learning algorithm for the task.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Model training: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Train the selected model on the preprocessed data.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Model evaluation: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Evaluate the performance of the model using cross-validation techniques.</a:t>
            </a:r>
          </a:p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92D050"/>
                </a:solidFill>
                <a:effectLst/>
                <a:latin typeface="Notable"/>
              </a:rPr>
              <a:t>Model deployment: </a:t>
            </a:r>
            <a:r>
              <a:rPr lang="en-US" sz="1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Deploy the trained model to a web application or other platform for use by healthcare professionals.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i="0" dirty="0">
              <a:solidFill>
                <a:schemeClr val="bg1">
                  <a:lumMod val="95000"/>
                </a:schemeClr>
              </a:solidFill>
              <a:effectLst/>
              <a:latin typeface="Notable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1">
                  <a:lumMod val="95000"/>
                </a:schemeClr>
              </a:solidFill>
              <a:latin typeface="Notabl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D5C452-C9C5-9872-1E8E-FBFF27FC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4" y="194782"/>
            <a:ext cx="7704000" cy="572700"/>
          </a:xfrm>
        </p:spPr>
        <p:txBody>
          <a:bodyPr/>
          <a:lstStyle/>
          <a:p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 </a:t>
            </a:r>
            <a:r>
              <a:rPr lang="en-US" sz="2800" b="1" i="0" dirty="0">
                <a:solidFill>
                  <a:schemeClr val="bg1">
                    <a:lumMod val="95000"/>
                  </a:schemeClr>
                </a:solidFill>
                <a:effectLst/>
                <a:latin typeface="Notable"/>
              </a:rPr>
              <a:t>The project will involve the following steps:</a:t>
            </a:r>
            <a:endParaRPr lang="en-US" dirty="0"/>
          </a:p>
        </p:txBody>
      </p:sp>
      <p:grpSp>
        <p:nvGrpSpPr>
          <p:cNvPr id="6" name="Google Shape;1246;p57">
            <a:extLst>
              <a:ext uri="{FF2B5EF4-FFF2-40B4-BE49-F238E27FC236}">
                <a16:creationId xmlns:a16="http://schemas.microsoft.com/office/drawing/2014/main" id="{B54178F0-541C-83E0-040E-F1E055CDF71D}"/>
              </a:ext>
            </a:extLst>
          </p:cNvPr>
          <p:cNvGrpSpPr/>
          <p:nvPr/>
        </p:nvGrpSpPr>
        <p:grpSpPr>
          <a:xfrm>
            <a:off x="-5029602" y="194782"/>
            <a:ext cx="3542647" cy="2739533"/>
            <a:chOff x="2072995" y="1915648"/>
            <a:chExt cx="3165905" cy="2448197"/>
          </a:xfrm>
        </p:grpSpPr>
        <p:sp>
          <p:nvSpPr>
            <p:cNvPr id="7" name="Google Shape;1247;p57">
              <a:extLst>
                <a:ext uri="{FF2B5EF4-FFF2-40B4-BE49-F238E27FC236}">
                  <a16:creationId xmlns:a16="http://schemas.microsoft.com/office/drawing/2014/main" id="{1ADF26B4-CD27-8094-F3F3-25963FBB9D1F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8;p57">
              <a:extLst>
                <a:ext uri="{FF2B5EF4-FFF2-40B4-BE49-F238E27FC236}">
                  <a16:creationId xmlns:a16="http://schemas.microsoft.com/office/drawing/2014/main" id="{92BC6F09-BBF2-E0FE-67F1-AB66BA6B67DB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9;p57">
              <a:extLst>
                <a:ext uri="{FF2B5EF4-FFF2-40B4-BE49-F238E27FC236}">
                  <a16:creationId xmlns:a16="http://schemas.microsoft.com/office/drawing/2014/main" id="{09B7A645-AC22-167B-7FBE-A081ED0E38A3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0;p57">
              <a:extLst>
                <a:ext uri="{FF2B5EF4-FFF2-40B4-BE49-F238E27FC236}">
                  <a16:creationId xmlns:a16="http://schemas.microsoft.com/office/drawing/2014/main" id="{F2454C05-0EBF-55C4-D27F-E7CBB4584AA6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1251;p57">
              <a:extLst>
                <a:ext uri="{FF2B5EF4-FFF2-40B4-BE49-F238E27FC236}">
                  <a16:creationId xmlns:a16="http://schemas.microsoft.com/office/drawing/2014/main" id="{9D7DEB35-231C-EBC7-9D43-35FD523BF81C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F40BFE9-A98B-B0B0-9DD8-609ECC63D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" t="10205" r="3361" b="6936"/>
          <a:stretch/>
        </p:blipFill>
        <p:spPr>
          <a:xfrm>
            <a:off x="-4933046" y="523243"/>
            <a:ext cx="3384912" cy="1637583"/>
          </a:xfrm>
          <a:prstGeom prst="rect">
            <a:avLst/>
          </a:prstGeom>
        </p:spPr>
      </p:pic>
      <p:grpSp>
        <p:nvGrpSpPr>
          <p:cNvPr id="13" name="Google Shape;1246;p57">
            <a:extLst>
              <a:ext uri="{FF2B5EF4-FFF2-40B4-BE49-F238E27FC236}">
                <a16:creationId xmlns:a16="http://schemas.microsoft.com/office/drawing/2014/main" id="{D8AE18D0-C7B5-9E81-B201-EB8C0416A050}"/>
              </a:ext>
            </a:extLst>
          </p:cNvPr>
          <p:cNvGrpSpPr/>
          <p:nvPr/>
        </p:nvGrpSpPr>
        <p:grpSpPr>
          <a:xfrm>
            <a:off x="1828398" y="-3040657"/>
            <a:ext cx="3542647" cy="2739533"/>
            <a:chOff x="2072995" y="1915648"/>
            <a:chExt cx="3165905" cy="2448197"/>
          </a:xfrm>
        </p:grpSpPr>
        <p:sp>
          <p:nvSpPr>
            <p:cNvPr id="14" name="Google Shape;1247;p57">
              <a:extLst>
                <a:ext uri="{FF2B5EF4-FFF2-40B4-BE49-F238E27FC236}">
                  <a16:creationId xmlns:a16="http://schemas.microsoft.com/office/drawing/2014/main" id="{92600D27-CFF7-D947-A56D-F8E238564F89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8;p57">
              <a:extLst>
                <a:ext uri="{FF2B5EF4-FFF2-40B4-BE49-F238E27FC236}">
                  <a16:creationId xmlns:a16="http://schemas.microsoft.com/office/drawing/2014/main" id="{266B2D70-C1ED-5C32-0BEB-F8381B7B4BB4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9;p57">
              <a:extLst>
                <a:ext uri="{FF2B5EF4-FFF2-40B4-BE49-F238E27FC236}">
                  <a16:creationId xmlns:a16="http://schemas.microsoft.com/office/drawing/2014/main" id="{717C08AE-AF36-6CFD-00AF-14FB63DCF045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0;p57">
              <a:extLst>
                <a:ext uri="{FF2B5EF4-FFF2-40B4-BE49-F238E27FC236}">
                  <a16:creationId xmlns:a16="http://schemas.microsoft.com/office/drawing/2014/main" id="{F55E13ED-D428-4A7D-6654-ED467B2519A8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1251;p57">
              <a:extLst>
                <a:ext uri="{FF2B5EF4-FFF2-40B4-BE49-F238E27FC236}">
                  <a16:creationId xmlns:a16="http://schemas.microsoft.com/office/drawing/2014/main" id="{031FE617-30F0-752B-C752-D3F6E02B00CE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1D164-D664-5B19-4C05-2480F55803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" t="10205" r="3361" b="6936"/>
          <a:stretch/>
        </p:blipFill>
        <p:spPr>
          <a:xfrm>
            <a:off x="1924954" y="-2712196"/>
            <a:ext cx="3384912" cy="1637583"/>
          </a:xfrm>
          <a:prstGeom prst="rect">
            <a:avLst/>
          </a:prstGeom>
        </p:spPr>
      </p:pic>
      <p:grpSp>
        <p:nvGrpSpPr>
          <p:cNvPr id="20" name="Google Shape;1246;p57">
            <a:extLst>
              <a:ext uri="{FF2B5EF4-FFF2-40B4-BE49-F238E27FC236}">
                <a16:creationId xmlns:a16="http://schemas.microsoft.com/office/drawing/2014/main" id="{95679ED4-1C10-2ED2-0460-689A9AFFD900}"/>
              </a:ext>
            </a:extLst>
          </p:cNvPr>
          <p:cNvGrpSpPr/>
          <p:nvPr/>
        </p:nvGrpSpPr>
        <p:grpSpPr>
          <a:xfrm>
            <a:off x="10774278" y="706623"/>
            <a:ext cx="3542647" cy="2739533"/>
            <a:chOff x="2072995" y="1915648"/>
            <a:chExt cx="3165905" cy="2448197"/>
          </a:xfrm>
        </p:grpSpPr>
        <p:sp>
          <p:nvSpPr>
            <p:cNvPr id="21" name="Google Shape;1247;p57">
              <a:extLst>
                <a:ext uri="{FF2B5EF4-FFF2-40B4-BE49-F238E27FC236}">
                  <a16:creationId xmlns:a16="http://schemas.microsoft.com/office/drawing/2014/main" id="{D7A0E308-B50E-2BBF-4568-EED499F6F33E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8;p57">
              <a:extLst>
                <a:ext uri="{FF2B5EF4-FFF2-40B4-BE49-F238E27FC236}">
                  <a16:creationId xmlns:a16="http://schemas.microsoft.com/office/drawing/2014/main" id="{4BB34132-353A-6F5E-FE73-D85CFBBB21BD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9;p57">
              <a:extLst>
                <a:ext uri="{FF2B5EF4-FFF2-40B4-BE49-F238E27FC236}">
                  <a16:creationId xmlns:a16="http://schemas.microsoft.com/office/drawing/2014/main" id="{55378245-3DE5-EC62-C6B6-ACB9A1712A8A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0;p57">
              <a:extLst>
                <a:ext uri="{FF2B5EF4-FFF2-40B4-BE49-F238E27FC236}">
                  <a16:creationId xmlns:a16="http://schemas.microsoft.com/office/drawing/2014/main" id="{9237DB50-C009-5A21-FB26-3D393A970E9C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251;p57">
              <a:extLst>
                <a:ext uri="{FF2B5EF4-FFF2-40B4-BE49-F238E27FC236}">
                  <a16:creationId xmlns:a16="http://schemas.microsoft.com/office/drawing/2014/main" id="{6381BD6C-873E-7759-4C7C-55D031E3E4AF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63F0B-27EF-9074-CC9E-7A27F0008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" t="10205" r="3361" b="6936"/>
          <a:stretch/>
        </p:blipFill>
        <p:spPr>
          <a:xfrm>
            <a:off x="10870834" y="1035084"/>
            <a:ext cx="3384912" cy="1637583"/>
          </a:xfrm>
          <a:prstGeom prst="rect">
            <a:avLst/>
          </a:prstGeom>
        </p:spPr>
      </p:pic>
      <p:grpSp>
        <p:nvGrpSpPr>
          <p:cNvPr id="27" name="Google Shape;1246;p57">
            <a:extLst>
              <a:ext uri="{FF2B5EF4-FFF2-40B4-BE49-F238E27FC236}">
                <a16:creationId xmlns:a16="http://schemas.microsoft.com/office/drawing/2014/main" id="{70794A3B-8A37-F293-7BE4-12CB250DEA53}"/>
              </a:ext>
            </a:extLst>
          </p:cNvPr>
          <p:cNvGrpSpPr/>
          <p:nvPr/>
        </p:nvGrpSpPr>
        <p:grpSpPr>
          <a:xfrm>
            <a:off x="2636118" y="5611677"/>
            <a:ext cx="3542647" cy="2739533"/>
            <a:chOff x="2072995" y="1915648"/>
            <a:chExt cx="3165905" cy="2448197"/>
          </a:xfrm>
        </p:grpSpPr>
        <p:sp>
          <p:nvSpPr>
            <p:cNvPr id="28" name="Google Shape;1247;p57">
              <a:extLst>
                <a:ext uri="{FF2B5EF4-FFF2-40B4-BE49-F238E27FC236}">
                  <a16:creationId xmlns:a16="http://schemas.microsoft.com/office/drawing/2014/main" id="{5C1CEBA2-2020-5FBA-33AD-5EF21FB8D0DF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8;p57">
              <a:extLst>
                <a:ext uri="{FF2B5EF4-FFF2-40B4-BE49-F238E27FC236}">
                  <a16:creationId xmlns:a16="http://schemas.microsoft.com/office/drawing/2014/main" id="{79532F81-3AB8-7929-0373-347E72735FC5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9;p57">
              <a:extLst>
                <a:ext uri="{FF2B5EF4-FFF2-40B4-BE49-F238E27FC236}">
                  <a16:creationId xmlns:a16="http://schemas.microsoft.com/office/drawing/2014/main" id="{0DC7C0AF-B997-D789-AB4C-F35B27BF15B0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0;p57">
              <a:extLst>
                <a:ext uri="{FF2B5EF4-FFF2-40B4-BE49-F238E27FC236}">
                  <a16:creationId xmlns:a16="http://schemas.microsoft.com/office/drawing/2014/main" id="{6549B555-45DA-EDA8-0AE7-F1F2E0891AA6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0" name="Google Shape;1251;p57">
              <a:extLst>
                <a:ext uri="{FF2B5EF4-FFF2-40B4-BE49-F238E27FC236}">
                  <a16:creationId xmlns:a16="http://schemas.microsoft.com/office/drawing/2014/main" id="{90C51C2F-D0D9-8D64-EBCA-6ADEEAF3C7B0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1" name="Picture 320">
            <a:extLst>
              <a:ext uri="{FF2B5EF4-FFF2-40B4-BE49-F238E27FC236}">
                <a16:creationId xmlns:a16="http://schemas.microsoft.com/office/drawing/2014/main" id="{FF10120B-377E-11BD-3922-DCC768882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5" t="10205" r="3361" b="6936"/>
          <a:stretch/>
        </p:blipFill>
        <p:spPr>
          <a:xfrm>
            <a:off x="2732674" y="5940138"/>
            <a:ext cx="3384912" cy="16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7"/>
          <p:cNvSpPr txBox="1">
            <a:spLocks noGrp="1"/>
          </p:cNvSpPr>
          <p:nvPr>
            <p:ph type="title"/>
          </p:nvPr>
        </p:nvSpPr>
        <p:spPr>
          <a:xfrm>
            <a:off x="2957868" y="88234"/>
            <a:ext cx="3228263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NIPHA PREDICTION </a:t>
            </a:r>
            <a:endParaRPr dirty="0"/>
          </a:p>
        </p:txBody>
      </p:sp>
      <p:sp>
        <p:nvSpPr>
          <p:cNvPr id="1245" name="Google Shape;1245;p57"/>
          <p:cNvSpPr txBox="1">
            <a:spLocks noGrp="1"/>
          </p:cNvSpPr>
          <p:nvPr>
            <p:ph type="subTitle" idx="1"/>
          </p:nvPr>
        </p:nvSpPr>
        <p:spPr>
          <a:xfrm>
            <a:off x="619807" y="1640751"/>
            <a:ext cx="4203114" cy="1589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Notable"/>
              </a:rPr>
              <a:t>We develop a machine learning model that can predict the probability of Nipah virus infection in individuals based on their demographic and clinical data.</a:t>
            </a:r>
            <a:endParaRPr sz="2400" b="1" dirty="0">
              <a:solidFill>
                <a:schemeClr val="bg1"/>
              </a:solidFill>
              <a:latin typeface="Notable"/>
            </a:endParaRPr>
          </a:p>
        </p:txBody>
      </p:sp>
      <p:grpSp>
        <p:nvGrpSpPr>
          <p:cNvPr id="1246" name="Google Shape;1246;p57"/>
          <p:cNvGrpSpPr/>
          <p:nvPr/>
        </p:nvGrpSpPr>
        <p:grpSpPr>
          <a:xfrm>
            <a:off x="5531718" y="1215412"/>
            <a:ext cx="3542647" cy="2739533"/>
            <a:chOff x="2072995" y="1915648"/>
            <a:chExt cx="3165905" cy="2448197"/>
          </a:xfrm>
        </p:grpSpPr>
        <p:sp>
          <p:nvSpPr>
            <p:cNvPr id="1247" name="Google Shape;1247;p57"/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7"/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7"/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7"/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1" name="Google Shape;1251;p57"/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92C911-2E95-FD9E-69C6-FE5D3523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" t="10205" r="3361" b="6936"/>
          <a:stretch/>
        </p:blipFill>
        <p:spPr>
          <a:xfrm>
            <a:off x="5628274" y="1543873"/>
            <a:ext cx="3384912" cy="1637583"/>
          </a:xfrm>
          <a:prstGeom prst="rect">
            <a:avLst/>
          </a:prstGeom>
        </p:spPr>
      </p:pic>
      <p:grpSp>
        <p:nvGrpSpPr>
          <p:cNvPr id="4" name="Google Shape;1246;p57">
            <a:extLst>
              <a:ext uri="{FF2B5EF4-FFF2-40B4-BE49-F238E27FC236}">
                <a16:creationId xmlns:a16="http://schemas.microsoft.com/office/drawing/2014/main" id="{877D9F15-D9A5-99F8-BE02-91A71630E1D3}"/>
              </a:ext>
            </a:extLst>
          </p:cNvPr>
          <p:cNvGrpSpPr/>
          <p:nvPr/>
        </p:nvGrpSpPr>
        <p:grpSpPr>
          <a:xfrm>
            <a:off x="5524558" y="1215412"/>
            <a:ext cx="3542647" cy="2739533"/>
            <a:chOff x="2072995" y="1915648"/>
            <a:chExt cx="3165905" cy="2448197"/>
          </a:xfrm>
        </p:grpSpPr>
        <p:sp>
          <p:nvSpPr>
            <p:cNvPr id="5" name="Google Shape;1247;p57">
              <a:extLst>
                <a:ext uri="{FF2B5EF4-FFF2-40B4-BE49-F238E27FC236}">
                  <a16:creationId xmlns:a16="http://schemas.microsoft.com/office/drawing/2014/main" id="{EEBBB03D-EA57-7133-4310-C507DD68DC1C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8;p57">
              <a:extLst>
                <a:ext uri="{FF2B5EF4-FFF2-40B4-BE49-F238E27FC236}">
                  <a16:creationId xmlns:a16="http://schemas.microsoft.com/office/drawing/2014/main" id="{78261F4A-139F-D03A-1819-332499A1A5CB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9;p57">
              <a:extLst>
                <a:ext uri="{FF2B5EF4-FFF2-40B4-BE49-F238E27FC236}">
                  <a16:creationId xmlns:a16="http://schemas.microsoft.com/office/drawing/2014/main" id="{577D590E-8EB3-496D-9DB5-ED1C77CE1CCA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0;p57">
              <a:extLst>
                <a:ext uri="{FF2B5EF4-FFF2-40B4-BE49-F238E27FC236}">
                  <a16:creationId xmlns:a16="http://schemas.microsoft.com/office/drawing/2014/main" id="{43A19B8D-95B1-553E-C951-239E3CD1826D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251;p57">
              <a:extLst>
                <a:ext uri="{FF2B5EF4-FFF2-40B4-BE49-F238E27FC236}">
                  <a16:creationId xmlns:a16="http://schemas.microsoft.com/office/drawing/2014/main" id="{699C4ED6-0A81-1A8B-E966-3A687507C3C0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AA86E9-5FCA-A15B-5EEF-83276D1B7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" t="10205" r="3361" b="6936"/>
          <a:stretch/>
        </p:blipFill>
        <p:spPr>
          <a:xfrm>
            <a:off x="5621114" y="1543873"/>
            <a:ext cx="3384912" cy="1637583"/>
          </a:xfrm>
          <a:prstGeom prst="rect">
            <a:avLst/>
          </a:prstGeom>
        </p:spPr>
      </p:pic>
      <p:grpSp>
        <p:nvGrpSpPr>
          <p:cNvPr id="11" name="Google Shape;1246;p57">
            <a:extLst>
              <a:ext uri="{FF2B5EF4-FFF2-40B4-BE49-F238E27FC236}">
                <a16:creationId xmlns:a16="http://schemas.microsoft.com/office/drawing/2014/main" id="{0EFA50E9-51B8-939C-D8CA-221250D7419E}"/>
              </a:ext>
            </a:extLst>
          </p:cNvPr>
          <p:cNvGrpSpPr/>
          <p:nvPr/>
        </p:nvGrpSpPr>
        <p:grpSpPr>
          <a:xfrm>
            <a:off x="5531718" y="1215412"/>
            <a:ext cx="3542647" cy="2739533"/>
            <a:chOff x="2072995" y="1915648"/>
            <a:chExt cx="3165905" cy="2448197"/>
          </a:xfrm>
        </p:grpSpPr>
        <p:sp>
          <p:nvSpPr>
            <p:cNvPr id="12" name="Google Shape;1247;p57">
              <a:extLst>
                <a:ext uri="{FF2B5EF4-FFF2-40B4-BE49-F238E27FC236}">
                  <a16:creationId xmlns:a16="http://schemas.microsoft.com/office/drawing/2014/main" id="{5737E3A9-24B6-C7FB-D73E-316AF980274C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8;p57">
              <a:extLst>
                <a:ext uri="{FF2B5EF4-FFF2-40B4-BE49-F238E27FC236}">
                  <a16:creationId xmlns:a16="http://schemas.microsoft.com/office/drawing/2014/main" id="{E315DCFD-D5F4-D9FF-9B8D-5CBA9676560D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9;p57">
              <a:extLst>
                <a:ext uri="{FF2B5EF4-FFF2-40B4-BE49-F238E27FC236}">
                  <a16:creationId xmlns:a16="http://schemas.microsoft.com/office/drawing/2014/main" id="{459774D9-E623-C017-5982-9111126B5CD4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0;p57">
              <a:extLst>
                <a:ext uri="{FF2B5EF4-FFF2-40B4-BE49-F238E27FC236}">
                  <a16:creationId xmlns:a16="http://schemas.microsoft.com/office/drawing/2014/main" id="{4ED4D8D9-3A60-F942-10DC-810589D238B4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251;p57">
              <a:extLst>
                <a:ext uri="{FF2B5EF4-FFF2-40B4-BE49-F238E27FC236}">
                  <a16:creationId xmlns:a16="http://schemas.microsoft.com/office/drawing/2014/main" id="{B1A858D1-813F-B3EF-3D64-2450A9D6C3C3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31134-2A59-8A8B-7C4E-61A90ACC5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" t="10205" r="3361" b="6936"/>
          <a:stretch/>
        </p:blipFill>
        <p:spPr>
          <a:xfrm>
            <a:off x="5628274" y="1543873"/>
            <a:ext cx="3384912" cy="1637583"/>
          </a:xfrm>
          <a:prstGeom prst="rect">
            <a:avLst/>
          </a:prstGeom>
        </p:spPr>
      </p:pic>
      <p:grpSp>
        <p:nvGrpSpPr>
          <p:cNvPr id="18" name="Google Shape;1246;p57">
            <a:extLst>
              <a:ext uri="{FF2B5EF4-FFF2-40B4-BE49-F238E27FC236}">
                <a16:creationId xmlns:a16="http://schemas.microsoft.com/office/drawing/2014/main" id="{F882B316-DAA6-6593-E370-A55A749C14DE}"/>
              </a:ext>
            </a:extLst>
          </p:cNvPr>
          <p:cNvGrpSpPr/>
          <p:nvPr/>
        </p:nvGrpSpPr>
        <p:grpSpPr>
          <a:xfrm>
            <a:off x="5531718" y="1215755"/>
            <a:ext cx="3542647" cy="2739533"/>
            <a:chOff x="2072995" y="1915648"/>
            <a:chExt cx="3165905" cy="2448197"/>
          </a:xfrm>
        </p:grpSpPr>
        <p:sp>
          <p:nvSpPr>
            <p:cNvPr id="19" name="Google Shape;1247;p57">
              <a:extLst>
                <a:ext uri="{FF2B5EF4-FFF2-40B4-BE49-F238E27FC236}">
                  <a16:creationId xmlns:a16="http://schemas.microsoft.com/office/drawing/2014/main" id="{1E542B2C-A0B1-943A-ED72-A01E94106A42}"/>
                </a:ext>
              </a:extLst>
            </p:cNvPr>
            <p:cNvSpPr/>
            <p:nvPr/>
          </p:nvSpPr>
          <p:spPr>
            <a:xfrm>
              <a:off x="3260349" y="4095619"/>
              <a:ext cx="784838" cy="21435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8;p57">
              <a:extLst>
                <a:ext uri="{FF2B5EF4-FFF2-40B4-BE49-F238E27FC236}">
                  <a16:creationId xmlns:a16="http://schemas.microsoft.com/office/drawing/2014/main" id="{5EE1372D-B1E2-94A1-241E-5D89DCBA2152}"/>
                </a:ext>
              </a:extLst>
            </p:cNvPr>
            <p:cNvSpPr/>
            <p:nvPr/>
          </p:nvSpPr>
          <p:spPr>
            <a:xfrm>
              <a:off x="3198305" y="4310091"/>
              <a:ext cx="902567" cy="53754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9;p57">
              <a:extLst>
                <a:ext uri="{FF2B5EF4-FFF2-40B4-BE49-F238E27FC236}">
                  <a16:creationId xmlns:a16="http://schemas.microsoft.com/office/drawing/2014/main" id="{8E11F2C6-A3A0-9740-3B3D-6CFCBFE849C7}"/>
                </a:ext>
              </a:extLst>
            </p:cNvPr>
            <p:cNvSpPr/>
            <p:nvPr/>
          </p:nvSpPr>
          <p:spPr>
            <a:xfrm>
              <a:off x="2072995" y="1915648"/>
              <a:ext cx="3159506" cy="218026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0;p57">
              <a:extLst>
                <a:ext uri="{FF2B5EF4-FFF2-40B4-BE49-F238E27FC236}">
                  <a16:creationId xmlns:a16="http://schemas.microsoft.com/office/drawing/2014/main" id="{F8044DE5-84CD-37BA-104B-795E414DC3D3}"/>
                </a:ext>
              </a:extLst>
            </p:cNvPr>
            <p:cNvSpPr/>
            <p:nvPr/>
          </p:nvSpPr>
          <p:spPr>
            <a:xfrm>
              <a:off x="3627428" y="1960217"/>
              <a:ext cx="44327" cy="34778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1251;p57">
              <a:extLst>
                <a:ext uri="{FF2B5EF4-FFF2-40B4-BE49-F238E27FC236}">
                  <a16:creationId xmlns:a16="http://schemas.microsoft.com/office/drawing/2014/main" id="{FAB16AAF-C791-A86F-D391-A959E0D28ECD}"/>
                </a:ext>
              </a:extLst>
            </p:cNvPr>
            <p:cNvCxnSpPr/>
            <p:nvPr/>
          </p:nvCxnSpPr>
          <p:spPr>
            <a:xfrm>
              <a:off x="2078100" y="3861600"/>
              <a:ext cx="316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62E2FE2-E9DC-5FC8-19AF-E8A74DD55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" t="10205" r="3361" b="6936"/>
          <a:stretch/>
        </p:blipFill>
        <p:spPr>
          <a:xfrm>
            <a:off x="5628274" y="1544216"/>
            <a:ext cx="3384912" cy="1637583"/>
          </a:xfrm>
          <a:prstGeom prst="rect">
            <a:avLst/>
          </a:prstGeom>
        </p:spPr>
      </p:pic>
      <p:sp>
        <p:nvSpPr>
          <p:cNvPr id="30" name="Google Shape;1231;p56">
            <a:extLst>
              <a:ext uri="{FF2B5EF4-FFF2-40B4-BE49-F238E27FC236}">
                <a16:creationId xmlns:a16="http://schemas.microsoft.com/office/drawing/2014/main" id="{CCD4FA8E-317C-B5C1-B8E7-EE8E69BB78F3}"/>
              </a:ext>
            </a:extLst>
          </p:cNvPr>
          <p:cNvSpPr txBox="1">
            <a:spLocks/>
          </p:cNvSpPr>
          <p:nvPr/>
        </p:nvSpPr>
        <p:spPr>
          <a:xfrm>
            <a:off x="-9812725" y="2471730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/>
              <a:t>Abhishek </a:t>
            </a:r>
            <a:endParaRPr lang="en-US" sz="3600" b="1" dirty="0"/>
          </a:p>
        </p:txBody>
      </p:sp>
      <p:sp>
        <p:nvSpPr>
          <p:cNvPr id="1226" name="Google Shape;1231;p56">
            <a:extLst>
              <a:ext uri="{FF2B5EF4-FFF2-40B4-BE49-F238E27FC236}">
                <a16:creationId xmlns:a16="http://schemas.microsoft.com/office/drawing/2014/main" id="{984D9CF4-7C41-60B6-7155-601F08948887}"/>
              </a:ext>
            </a:extLst>
          </p:cNvPr>
          <p:cNvSpPr txBox="1">
            <a:spLocks/>
          </p:cNvSpPr>
          <p:nvPr/>
        </p:nvSpPr>
        <p:spPr>
          <a:xfrm>
            <a:off x="982217" y="-1425593"/>
            <a:ext cx="20607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/>
              <a:t>Abhishek </a:t>
            </a:r>
            <a:endParaRPr lang="en-US" sz="3600" b="1" dirty="0"/>
          </a:p>
        </p:txBody>
      </p:sp>
      <p:pic>
        <p:nvPicPr>
          <p:cNvPr id="1227" name="Google Shape;1237;p56">
            <a:extLst>
              <a:ext uri="{FF2B5EF4-FFF2-40B4-BE49-F238E27FC236}">
                <a16:creationId xmlns:a16="http://schemas.microsoft.com/office/drawing/2014/main" id="{B96DFFC3-9C03-67D8-50F8-D829D456E4ED}"/>
              </a:ext>
            </a:extLst>
          </p:cNvPr>
          <p:cNvPicPr preferRelativeResize="0"/>
          <p:nvPr/>
        </p:nvPicPr>
        <p:blipFill>
          <a:blip r:embed="rId4"/>
          <a:srcRect t="13713" b="13713"/>
          <a:stretch/>
        </p:blipFill>
        <p:spPr>
          <a:xfrm>
            <a:off x="6918679" y="-3325855"/>
            <a:ext cx="1622700" cy="156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8" name="Google Shape;1238;p56">
            <a:extLst>
              <a:ext uri="{FF2B5EF4-FFF2-40B4-BE49-F238E27FC236}">
                <a16:creationId xmlns:a16="http://schemas.microsoft.com/office/drawing/2014/main" id="{A9D1EB40-643C-2E20-DD65-56897C6F92FB}"/>
              </a:ext>
            </a:extLst>
          </p:cNvPr>
          <p:cNvPicPr preferRelativeResize="0"/>
          <p:nvPr/>
        </p:nvPicPr>
        <p:blipFill>
          <a:blip r:embed="rId5"/>
          <a:srcRect t="1645" b="1645"/>
          <a:stretch/>
        </p:blipFill>
        <p:spPr>
          <a:xfrm>
            <a:off x="3945730" y="-3377771"/>
            <a:ext cx="1622700" cy="156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9" name="Google Shape;1239;p56">
            <a:extLst>
              <a:ext uri="{FF2B5EF4-FFF2-40B4-BE49-F238E27FC236}">
                <a16:creationId xmlns:a16="http://schemas.microsoft.com/office/drawing/2014/main" id="{1A8EEF43-999C-5EA3-6446-62A3CFDA59A3}"/>
              </a:ext>
            </a:extLst>
          </p:cNvPr>
          <p:cNvPicPr preferRelativeResize="0"/>
          <p:nvPr/>
        </p:nvPicPr>
        <p:blipFill>
          <a:blip r:embed="rId6"/>
          <a:srcRect l="919" r="919"/>
          <a:stretch/>
        </p:blipFill>
        <p:spPr>
          <a:xfrm>
            <a:off x="1267192" y="-3377771"/>
            <a:ext cx="1622700" cy="15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0" name="Google Shape;1231;p56">
            <a:extLst>
              <a:ext uri="{FF2B5EF4-FFF2-40B4-BE49-F238E27FC236}">
                <a16:creationId xmlns:a16="http://schemas.microsoft.com/office/drawing/2014/main" id="{21ECC30C-0EE0-CAFE-BABB-B110D6BB8426}"/>
              </a:ext>
            </a:extLst>
          </p:cNvPr>
          <p:cNvSpPr txBox="1">
            <a:spLocks/>
          </p:cNvSpPr>
          <p:nvPr/>
        </p:nvSpPr>
        <p:spPr>
          <a:xfrm>
            <a:off x="7083300" y="-1425593"/>
            <a:ext cx="206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1800" b="0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 sz="3600" b="1" dirty="0"/>
              <a:t>Manu</a:t>
            </a:r>
          </a:p>
        </p:txBody>
      </p:sp>
      <p:sp>
        <p:nvSpPr>
          <p:cNvPr id="1231" name="Google Shape;1231;p56">
            <a:extLst>
              <a:ext uri="{FF2B5EF4-FFF2-40B4-BE49-F238E27FC236}">
                <a16:creationId xmlns:a16="http://schemas.microsoft.com/office/drawing/2014/main" id="{39DF5E41-E80B-53A2-090E-6453EFCD7DB5}"/>
              </a:ext>
            </a:extLst>
          </p:cNvPr>
          <p:cNvSpPr txBox="1">
            <a:spLocks/>
          </p:cNvSpPr>
          <p:nvPr/>
        </p:nvSpPr>
        <p:spPr>
          <a:xfrm>
            <a:off x="3915184" y="-1425593"/>
            <a:ext cx="20607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1800" b="0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able"/>
              <a:buNone/>
              <a:defRPr sz="2400" b="1" i="0" u="none" strike="noStrike" cap="none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r>
              <a:rPr lang="en-US" sz="3600" b="1" dirty="0"/>
              <a:t>Navdeep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fectious Disease by Slidesgo">
  <a:themeElements>
    <a:clrScheme name="Simple Light">
      <a:dk1>
        <a:srgbClr val="252525"/>
      </a:dk1>
      <a:lt1>
        <a:srgbClr val="FFFFFF"/>
      </a:lt1>
      <a:dk2>
        <a:srgbClr val="302DE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750</Words>
  <Application>Microsoft Office PowerPoint</Application>
  <PresentationFormat>On-screen Show (16:9)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Darker Grotesque</vt:lpstr>
      <vt:lpstr>Notable</vt:lpstr>
      <vt:lpstr>Infectious Disease by Slidesgo</vt:lpstr>
      <vt:lpstr>NIPAH PREDICTION</vt:lpstr>
      <vt:lpstr>PowerPoint Presentation</vt:lpstr>
      <vt:lpstr>NIPAH SYMPTOMS</vt:lpstr>
      <vt:lpstr>WHY DO WE CHOOSE THIS PROJECT?</vt:lpstr>
      <vt:lpstr>NIPAH PREDICTION</vt:lpstr>
      <vt:lpstr>PYTHON</vt:lpstr>
      <vt:lpstr>OBJECTIVE </vt:lpstr>
      <vt:lpstr> The project will involve the following steps:</vt:lpstr>
      <vt:lpstr>NIPHA PREDICTION 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NIPAH PREDICTION</dc:title>
  <dc:creator>DELL</dc:creator>
  <cp:lastModifiedBy>Manu Tyagi</cp:lastModifiedBy>
  <cp:revision>3</cp:revision>
  <dcterms:modified xsi:type="dcterms:W3CDTF">2023-11-03T08:47:15Z</dcterms:modified>
</cp:coreProperties>
</file>